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38"/>
  </p:notesMasterIdLst>
  <p:sldIdLst>
    <p:sldId id="317" r:id="rId4"/>
    <p:sldId id="258" r:id="rId5"/>
    <p:sldId id="341" r:id="rId6"/>
    <p:sldId id="344" r:id="rId7"/>
    <p:sldId id="345" r:id="rId8"/>
    <p:sldId id="331" r:id="rId9"/>
    <p:sldId id="265" r:id="rId10"/>
    <p:sldId id="359" r:id="rId11"/>
    <p:sldId id="360" r:id="rId12"/>
    <p:sldId id="300" r:id="rId13"/>
    <p:sldId id="361" r:id="rId14"/>
    <p:sldId id="362" r:id="rId15"/>
    <p:sldId id="330" r:id="rId16"/>
    <p:sldId id="267" r:id="rId17"/>
    <p:sldId id="339" r:id="rId18"/>
    <p:sldId id="338" r:id="rId19"/>
    <p:sldId id="340" r:id="rId20"/>
    <p:sldId id="329" r:id="rId21"/>
    <p:sldId id="347" r:id="rId22"/>
    <p:sldId id="346" r:id="rId23"/>
    <p:sldId id="333" r:id="rId24"/>
    <p:sldId id="327" r:id="rId25"/>
    <p:sldId id="349" r:id="rId26"/>
    <p:sldId id="348" r:id="rId27"/>
    <p:sldId id="350" r:id="rId28"/>
    <p:sldId id="351" r:id="rId29"/>
    <p:sldId id="352" r:id="rId30"/>
    <p:sldId id="353" r:id="rId31"/>
    <p:sldId id="354" r:id="rId32"/>
    <p:sldId id="355" r:id="rId33"/>
    <p:sldId id="357" r:id="rId34"/>
    <p:sldId id="356" r:id="rId35"/>
    <p:sldId id="358" r:id="rId36"/>
    <p:sldId id="324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59FB7"/>
    <a:srgbClr val="2ABAF9"/>
    <a:srgbClr val="82C9C5"/>
    <a:srgbClr val="FFFFFF"/>
    <a:srgbClr val="6EA6CE"/>
    <a:srgbClr val="236FA7"/>
    <a:srgbClr val="0171C1"/>
    <a:srgbClr val="7BB7EA"/>
    <a:srgbClr val="0988E5"/>
    <a:srgbClr val="CE2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6" autoAdjust="0"/>
    <p:restoredTop sz="96351" autoAdjust="0"/>
  </p:normalViewPr>
  <p:slideViewPr>
    <p:cSldViewPr snapToGrid="0" showGuides="1">
      <p:cViewPr varScale="1">
        <p:scale>
          <a:sx n="64" d="100"/>
          <a:sy n="64" d="100"/>
        </p:scale>
        <p:origin x="102" y="984"/>
      </p:cViewPr>
      <p:guideLst>
        <p:guide orient="horz" pos="2154"/>
        <p:guide pos="39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0F58D-4693-4D7D-ADA6-732BDE111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567A2-8DEF-40AA-809F-50C0F430C2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1282"/>
            <a:ext cx="10972800" cy="1508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xfrm>
            <a:off x="5892800" y="6172200"/>
            <a:ext cx="2844800" cy="368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00EF5-06DC-4874-8070-4431634703C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1282"/>
            <a:ext cx="10972800" cy="1508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xfrm>
            <a:off x="5892800" y="6172200"/>
            <a:ext cx="2844800" cy="368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00EF5-06DC-4874-8070-4431634703C4}" type="slidenum">
              <a:rPr lang="zh-CN" altLang="zh-CN"/>
            </a:fld>
            <a:endParaRPr lang="zh-CN" altLang="zh-CN"/>
          </a:p>
        </p:txBody>
      </p:sp>
      <p:sp>
        <p:nvSpPr>
          <p:cNvPr id="6" name="TextBox 4"/>
          <p:cNvSpPr txBox="1"/>
          <p:nvPr userDrawn="1"/>
        </p:nvSpPr>
        <p:spPr>
          <a:xfrm>
            <a:off x="1907705" y="134906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/>
          <p:cNvSpPr txBox="1"/>
          <p:nvPr/>
        </p:nvSpPr>
        <p:spPr>
          <a:xfrm>
            <a:off x="358073" y="6304949"/>
            <a:ext cx="45365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flipH="1">
            <a:off x="11357" y="-17453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6349" y="-61618"/>
            <a:ext cx="12204698" cy="6870701"/>
          </a:xfrm>
          <a:prstGeom prst="rect">
            <a:avLst/>
          </a:prstGeom>
          <a:solidFill>
            <a:schemeClr val="bg1">
              <a:alpha val="9026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7908" y="-16772"/>
            <a:ext cx="5562562" cy="5032763"/>
          </a:xfrm>
          <a:custGeom>
            <a:avLst/>
            <a:gdLst>
              <a:gd name="connsiteX0" fmla="*/ 0 w 5511800"/>
              <a:gd name="connsiteY0" fmla="*/ 0 h 5016500"/>
              <a:gd name="connsiteX1" fmla="*/ 5511800 w 5511800"/>
              <a:gd name="connsiteY1" fmla="*/ 0 h 5016500"/>
              <a:gd name="connsiteX2" fmla="*/ 5511800 w 5511800"/>
              <a:gd name="connsiteY2" fmla="*/ 5016500 h 5016500"/>
              <a:gd name="connsiteX3" fmla="*/ 0 w 5511800"/>
              <a:gd name="connsiteY3" fmla="*/ 5016500 h 5016500"/>
              <a:gd name="connsiteX4" fmla="*/ 0 w 5511800"/>
              <a:gd name="connsiteY4" fmla="*/ 0 h 5016500"/>
              <a:gd name="connsiteX0-1" fmla="*/ 12700 w 5524500"/>
              <a:gd name="connsiteY0-2" fmla="*/ 0 h 5016500"/>
              <a:gd name="connsiteX1-3" fmla="*/ 5524500 w 5524500"/>
              <a:gd name="connsiteY1-4" fmla="*/ 0 h 5016500"/>
              <a:gd name="connsiteX2-5" fmla="*/ 5524500 w 5524500"/>
              <a:gd name="connsiteY2-6" fmla="*/ 5016500 h 5016500"/>
              <a:gd name="connsiteX3-7" fmla="*/ 12700 w 5524500"/>
              <a:gd name="connsiteY3-8" fmla="*/ 5016500 h 5016500"/>
              <a:gd name="connsiteX4-9" fmla="*/ 0 w 5524500"/>
              <a:gd name="connsiteY4-10" fmla="*/ 3098800 h 5016500"/>
              <a:gd name="connsiteX5" fmla="*/ 12700 w 5524500"/>
              <a:gd name="connsiteY5" fmla="*/ 0 h 5016500"/>
              <a:gd name="connsiteX0-11" fmla="*/ 12700 w 5524500"/>
              <a:gd name="connsiteY0-12" fmla="*/ 0 h 5016500"/>
              <a:gd name="connsiteX1-13" fmla="*/ 5524500 w 5524500"/>
              <a:gd name="connsiteY1-14" fmla="*/ 0 h 5016500"/>
              <a:gd name="connsiteX2-15" fmla="*/ 5524500 w 5524500"/>
              <a:gd name="connsiteY2-16" fmla="*/ 5016500 h 5016500"/>
              <a:gd name="connsiteX3-17" fmla="*/ 1003300 w 5524500"/>
              <a:gd name="connsiteY3-18" fmla="*/ 3937000 h 5016500"/>
              <a:gd name="connsiteX4-19" fmla="*/ 0 w 5524500"/>
              <a:gd name="connsiteY4-20" fmla="*/ 3098800 h 5016500"/>
              <a:gd name="connsiteX5-21" fmla="*/ 12700 w 5524500"/>
              <a:gd name="connsiteY5-22" fmla="*/ 0 h 5016500"/>
              <a:gd name="connsiteX0-23" fmla="*/ 12700 w 5524500"/>
              <a:gd name="connsiteY0-24" fmla="*/ 0 h 4483100"/>
              <a:gd name="connsiteX1-25" fmla="*/ 5524500 w 5524500"/>
              <a:gd name="connsiteY1-26" fmla="*/ 0 h 4483100"/>
              <a:gd name="connsiteX2-27" fmla="*/ 3416300 w 5524500"/>
              <a:gd name="connsiteY2-28" fmla="*/ 4483100 h 4483100"/>
              <a:gd name="connsiteX3-29" fmla="*/ 1003300 w 5524500"/>
              <a:gd name="connsiteY3-30" fmla="*/ 3937000 h 4483100"/>
              <a:gd name="connsiteX4-31" fmla="*/ 0 w 5524500"/>
              <a:gd name="connsiteY4-32" fmla="*/ 3098800 h 4483100"/>
              <a:gd name="connsiteX5-33" fmla="*/ 12700 w 5524500"/>
              <a:gd name="connsiteY5-34" fmla="*/ 0 h 4483100"/>
              <a:gd name="connsiteX0-35" fmla="*/ 12700 w 5524500"/>
              <a:gd name="connsiteY0-36" fmla="*/ 12700 h 4495800"/>
              <a:gd name="connsiteX1-37" fmla="*/ 4775200 w 5524500"/>
              <a:gd name="connsiteY1-38" fmla="*/ 0 h 4495800"/>
              <a:gd name="connsiteX2-39" fmla="*/ 5524500 w 5524500"/>
              <a:gd name="connsiteY2-40" fmla="*/ 12700 h 4495800"/>
              <a:gd name="connsiteX3-41" fmla="*/ 3416300 w 5524500"/>
              <a:gd name="connsiteY3-42" fmla="*/ 4495800 h 4495800"/>
              <a:gd name="connsiteX4-43" fmla="*/ 1003300 w 5524500"/>
              <a:gd name="connsiteY4-44" fmla="*/ 3949700 h 4495800"/>
              <a:gd name="connsiteX5-45" fmla="*/ 0 w 5524500"/>
              <a:gd name="connsiteY5-46" fmla="*/ 3111500 h 4495800"/>
              <a:gd name="connsiteX6" fmla="*/ 12700 w 5524500"/>
              <a:gd name="connsiteY6" fmla="*/ 12700 h 4495800"/>
              <a:gd name="connsiteX0-47" fmla="*/ 12700 w 5384800"/>
              <a:gd name="connsiteY0-48" fmla="*/ 12700 h 4495800"/>
              <a:gd name="connsiteX1-49" fmla="*/ 4775200 w 5384800"/>
              <a:gd name="connsiteY1-50" fmla="*/ 0 h 4495800"/>
              <a:gd name="connsiteX2-51" fmla="*/ 5384800 w 5384800"/>
              <a:gd name="connsiteY2-52" fmla="*/ 1320800 h 4495800"/>
              <a:gd name="connsiteX3-53" fmla="*/ 3416300 w 5384800"/>
              <a:gd name="connsiteY3-54" fmla="*/ 4495800 h 4495800"/>
              <a:gd name="connsiteX4-55" fmla="*/ 1003300 w 5384800"/>
              <a:gd name="connsiteY4-56" fmla="*/ 3949700 h 4495800"/>
              <a:gd name="connsiteX5-57" fmla="*/ 0 w 5384800"/>
              <a:gd name="connsiteY5-58" fmla="*/ 3111500 h 4495800"/>
              <a:gd name="connsiteX6-59" fmla="*/ 12700 w 5384800"/>
              <a:gd name="connsiteY6-60" fmla="*/ 12700 h 4495800"/>
              <a:gd name="connsiteX0-61" fmla="*/ 12700 w 5384800"/>
              <a:gd name="connsiteY0-62" fmla="*/ 12700 h 4495800"/>
              <a:gd name="connsiteX1-63" fmla="*/ 4775200 w 5384800"/>
              <a:gd name="connsiteY1-64" fmla="*/ 0 h 4495800"/>
              <a:gd name="connsiteX2-65" fmla="*/ 5384800 w 5384800"/>
              <a:gd name="connsiteY2-66" fmla="*/ 1320800 h 4495800"/>
              <a:gd name="connsiteX3-67" fmla="*/ 3416300 w 5384800"/>
              <a:gd name="connsiteY3-68" fmla="*/ 4495800 h 4495800"/>
              <a:gd name="connsiteX4-69" fmla="*/ 1003300 w 5384800"/>
              <a:gd name="connsiteY4-70" fmla="*/ 3949700 h 4495800"/>
              <a:gd name="connsiteX5-71" fmla="*/ 0 w 5384800"/>
              <a:gd name="connsiteY5-72" fmla="*/ 3111500 h 4495800"/>
              <a:gd name="connsiteX6-73" fmla="*/ 12700 w 5384800"/>
              <a:gd name="connsiteY6-74" fmla="*/ 12700 h 4495800"/>
              <a:gd name="connsiteX0-75" fmla="*/ 12700 w 5384800"/>
              <a:gd name="connsiteY0-76" fmla="*/ 12700 h 4610100"/>
              <a:gd name="connsiteX1-77" fmla="*/ 4775200 w 5384800"/>
              <a:gd name="connsiteY1-78" fmla="*/ 0 h 4610100"/>
              <a:gd name="connsiteX2-79" fmla="*/ 5384800 w 5384800"/>
              <a:gd name="connsiteY2-80" fmla="*/ 1320800 h 4610100"/>
              <a:gd name="connsiteX3-81" fmla="*/ 3416300 w 5384800"/>
              <a:gd name="connsiteY3-82" fmla="*/ 4495800 h 4610100"/>
              <a:gd name="connsiteX4-83" fmla="*/ 1270000 w 5384800"/>
              <a:gd name="connsiteY4-84" fmla="*/ 4610100 h 4610100"/>
              <a:gd name="connsiteX5-85" fmla="*/ 0 w 5384800"/>
              <a:gd name="connsiteY5-86" fmla="*/ 3111500 h 4610100"/>
              <a:gd name="connsiteX6-87" fmla="*/ 12700 w 5384800"/>
              <a:gd name="connsiteY6-88" fmla="*/ 12700 h 4610100"/>
              <a:gd name="connsiteX0-89" fmla="*/ 12700 w 5384800"/>
              <a:gd name="connsiteY0-90" fmla="*/ 12700 h 4610100"/>
              <a:gd name="connsiteX1-91" fmla="*/ 4775200 w 5384800"/>
              <a:gd name="connsiteY1-92" fmla="*/ 0 h 4610100"/>
              <a:gd name="connsiteX2-93" fmla="*/ 5384800 w 5384800"/>
              <a:gd name="connsiteY2-94" fmla="*/ 1320800 h 4610100"/>
              <a:gd name="connsiteX3-95" fmla="*/ 3416300 w 5384800"/>
              <a:gd name="connsiteY3-96" fmla="*/ 4495800 h 4610100"/>
              <a:gd name="connsiteX4-97" fmla="*/ 1270000 w 5384800"/>
              <a:gd name="connsiteY4-98" fmla="*/ 4610100 h 4610100"/>
              <a:gd name="connsiteX5-99" fmla="*/ 0 w 5384800"/>
              <a:gd name="connsiteY5-100" fmla="*/ 3111500 h 4610100"/>
              <a:gd name="connsiteX6-101" fmla="*/ 12700 w 5384800"/>
              <a:gd name="connsiteY6-102" fmla="*/ 12700 h 4610100"/>
              <a:gd name="connsiteX0-103" fmla="*/ 12700 w 5384800"/>
              <a:gd name="connsiteY0-104" fmla="*/ 12700 h 4934554"/>
              <a:gd name="connsiteX1-105" fmla="*/ 4775200 w 5384800"/>
              <a:gd name="connsiteY1-106" fmla="*/ 0 h 4934554"/>
              <a:gd name="connsiteX2-107" fmla="*/ 5384800 w 5384800"/>
              <a:gd name="connsiteY2-108" fmla="*/ 1320800 h 4934554"/>
              <a:gd name="connsiteX3-109" fmla="*/ 3416300 w 5384800"/>
              <a:gd name="connsiteY3-110" fmla="*/ 4495800 h 4934554"/>
              <a:gd name="connsiteX4-111" fmla="*/ 1270000 w 5384800"/>
              <a:gd name="connsiteY4-112" fmla="*/ 4610100 h 4934554"/>
              <a:gd name="connsiteX5-113" fmla="*/ 0 w 5384800"/>
              <a:gd name="connsiteY5-114" fmla="*/ 3111500 h 4934554"/>
              <a:gd name="connsiteX6-115" fmla="*/ 12700 w 5384800"/>
              <a:gd name="connsiteY6-116" fmla="*/ 12700 h 4934554"/>
              <a:gd name="connsiteX0-117" fmla="*/ 12700 w 5384800"/>
              <a:gd name="connsiteY0-118" fmla="*/ 12700 h 5051060"/>
              <a:gd name="connsiteX1-119" fmla="*/ 4775200 w 5384800"/>
              <a:gd name="connsiteY1-120" fmla="*/ 0 h 5051060"/>
              <a:gd name="connsiteX2-121" fmla="*/ 5384800 w 5384800"/>
              <a:gd name="connsiteY2-122" fmla="*/ 1320800 h 5051060"/>
              <a:gd name="connsiteX3-123" fmla="*/ 3416300 w 5384800"/>
              <a:gd name="connsiteY3-124" fmla="*/ 4495800 h 5051060"/>
              <a:gd name="connsiteX4-125" fmla="*/ 1270000 w 5384800"/>
              <a:gd name="connsiteY4-126" fmla="*/ 4610100 h 5051060"/>
              <a:gd name="connsiteX5-127" fmla="*/ 0 w 5384800"/>
              <a:gd name="connsiteY5-128" fmla="*/ 3111500 h 5051060"/>
              <a:gd name="connsiteX6-129" fmla="*/ 12700 w 5384800"/>
              <a:gd name="connsiteY6-130" fmla="*/ 12700 h 5051060"/>
              <a:gd name="connsiteX0-131" fmla="*/ 12700 w 5384800"/>
              <a:gd name="connsiteY0-132" fmla="*/ 12700 h 5002400"/>
              <a:gd name="connsiteX1-133" fmla="*/ 4775200 w 5384800"/>
              <a:gd name="connsiteY1-134" fmla="*/ 0 h 5002400"/>
              <a:gd name="connsiteX2-135" fmla="*/ 5384800 w 5384800"/>
              <a:gd name="connsiteY2-136" fmla="*/ 1320800 h 5002400"/>
              <a:gd name="connsiteX3-137" fmla="*/ 3416300 w 5384800"/>
              <a:gd name="connsiteY3-138" fmla="*/ 4495800 h 5002400"/>
              <a:gd name="connsiteX4-139" fmla="*/ 1270000 w 5384800"/>
              <a:gd name="connsiteY4-140" fmla="*/ 4610100 h 5002400"/>
              <a:gd name="connsiteX5-141" fmla="*/ 0 w 5384800"/>
              <a:gd name="connsiteY5-142" fmla="*/ 3111500 h 5002400"/>
              <a:gd name="connsiteX6-143" fmla="*/ 12700 w 5384800"/>
              <a:gd name="connsiteY6-144" fmla="*/ 12700 h 5002400"/>
              <a:gd name="connsiteX0-145" fmla="*/ 12700 w 5384800"/>
              <a:gd name="connsiteY0-146" fmla="*/ 12700 h 4949922"/>
              <a:gd name="connsiteX1-147" fmla="*/ 4775200 w 5384800"/>
              <a:gd name="connsiteY1-148" fmla="*/ 0 h 4949922"/>
              <a:gd name="connsiteX2-149" fmla="*/ 5384800 w 5384800"/>
              <a:gd name="connsiteY2-150" fmla="*/ 1320800 h 4949922"/>
              <a:gd name="connsiteX3-151" fmla="*/ 3416300 w 5384800"/>
              <a:gd name="connsiteY3-152" fmla="*/ 4495800 h 4949922"/>
              <a:gd name="connsiteX4-153" fmla="*/ 1295400 w 5384800"/>
              <a:gd name="connsiteY4-154" fmla="*/ 4521200 h 4949922"/>
              <a:gd name="connsiteX5-155" fmla="*/ 0 w 5384800"/>
              <a:gd name="connsiteY5-156" fmla="*/ 3111500 h 4949922"/>
              <a:gd name="connsiteX6-157" fmla="*/ 12700 w 5384800"/>
              <a:gd name="connsiteY6-158" fmla="*/ 12700 h 4949922"/>
              <a:gd name="connsiteX0-159" fmla="*/ 12700 w 5384800"/>
              <a:gd name="connsiteY0-160" fmla="*/ 12700 h 4949922"/>
              <a:gd name="connsiteX1-161" fmla="*/ 4775200 w 5384800"/>
              <a:gd name="connsiteY1-162" fmla="*/ 0 h 4949922"/>
              <a:gd name="connsiteX2-163" fmla="*/ 5384800 w 5384800"/>
              <a:gd name="connsiteY2-164" fmla="*/ 1320800 h 4949922"/>
              <a:gd name="connsiteX3-165" fmla="*/ 3416300 w 5384800"/>
              <a:gd name="connsiteY3-166" fmla="*/ 4495800 h 4949922"/>
              <a:gd name="connsiteX4-167" fmla="*/ 1295400 w 5384800"/>
              <a:gd name="connsiteY4-168" fmla="*/ 4521200 h 4949922"/>
              <a:gd name="connsiteX5-169" fmla="*/ 0 w 5384800"/>
              <a:gd name="connsiteY5-170" fmla="*/ 3111500 h 4949922"/>
              <a:gd name="connsiteX6-171" fmla="*/ 12700 w 5384800"/>
              <a:gd name="connsiteY6-172" fmla="*/ 12700 h 4949922"/>
              <a:gd name="connsiteX0-173" fmla="*/ 12700 w 5384800"/>
              <a:gd name="connsiteY0-174" fmla="*/ 12700 h 4939693"/>
              <a:gd name="connsiteX1-175" fmla="*/ 4775200 w 5384800"/>
              <a:gd name="connsiteY1-176" fmla="*/ 0 h 4939693"/>
              <a:gd name="connsiteX2-177" fmla="*/ 5384800 w 5384800"/>
              <a:gd name="connsiteY2-178" fmla="*/ 1320800 h 4939693"/>
              <a:gd name="connsiteX3-179" fmla="*/ 3416300 w 5384800"/>
              <a:gd name="connsiteY3-180" fmla="*/ 4495800 h 4939693"/>
              <a:gd name="connsiteX4-181" fmla="*/ 1295400 w 5384800"/>
              <a:gd name="connsiteY4-182" fmla="*/ 4521200 h 4939693"/>
              <a:gd name="connsiteX5-183" fmla="*/ 0 w 5384800"/>
              <a:gd name="connsiteY5-184" fmla="*/ 3111500 h 4939693"/>
              <a:gd name="connsiteX6-185" fmla="*/ 12700 w 5384800"/>
              <a:gd name="connsiteY6-186" fmla="*/ 12700 h 4939693"/>
              <a:gd name="connsiteX0-187" fmla="*/ 12700 w 5384800"/>
              <a:gd name="connsiteY0-188" fmla="*/ 12700 h 5032763"/>
              <a:gd name="connsiteX1-189" fmla="*/ 4775200 w 5384800"/>
              <a:gd name="connsiteY1-190" fmla="*/ 0 h 5032763"/>
              <a:gd name="connsiteX2-191" fmla="*/ 5384800 w 5384800"/>
              <a:gd name="connsiteY2-192" fmla="*/ 1320800 h 5032763"/>
              <a:gd name="connsiteX3-193" fmla="*/ 3416300 w 5384800"/>
              <a:gd name="connsiteY3-194" fmla="*/ 4495800 h 5032763"/>
              <a:gd name="connsiteX4-195" fmla="*/ 1295400 w 5384800"/>
              <a:gd name="connsiteY4-196" fmla="*/ 4521200 h 5032763"/>
              <a:gd name="connsiteX5-197" fmla="*/ 0 w 5384800"/>
              <a:gd name="connsiteY5-198" fmla="*/ 3111500 h 5032763"/>
              <a:gd name="connsiteX6-199" fmla="*/ 12700 w 5384800"/>
              <a:gd name="connsiteY6-200" fmla="*/ 12700 h 5032763"/>
              <a:gd name="connsiteX0-201" fmla="*/ 12700 w 5384800"/>
              <a:gd name="connsiteY0-202" fmla="*/ 12700 h 5032763"/>
              <a:gd name="connsiteX1-203" fmla="*/ 4775200 w 5384800"/>
              <a:gd name="connsiteY1-204" fmla="*/ 0 h 5032763"/>
              <a:gd name="connsiteX2-205" fmla="*/ 5384800 w 5384800"/>
              <a:gd name="connsiteY2-206" fmla="*/ 1320800 h 5032763"/>
              <a:gd name="connsiteX3-207" fmla="*/ 4889500 w 5384800"/>
              <a:gd name="connsiteY3-208" fmla="*/ 2120901 h 5032763"/>
              <a:gd name="connsiteX4-209" fmla="*/ 3416300 w 5384800"/>
              <a:gd name="connsiteY4-210" fmla="*/ 4495800 h 5032763"/>
              <a:gd name="connsiteX5-211" fmla="*/ 1295400 w 5384800"/>
              <a:gd name="connsiteY5-212" fmla="*/ 4521200 h 5032763"/>
              <a:gd name="connsiteX6-213" fmla="*/ 0 w 5384800"/>
              <a:gd name="connsiteY6-214" fmla="*/ 3111500 h 5032763"/>
              <a:gd name="connsiteX7" fmla="*/ 12700 w 5384800"/>
              <a:gd name="connsiteY7" fmla="*/ 12700 h 5032763"/>
              <a:gd name="connsiteX0-215" fmla="*/ 12700 w 5384800"/>
              <a:gd name="connsiteY0-216" fmla="*/ 12700 h 5032763"/>
              <a:gd name="connsiteX1-217" fmla="*/ 4775200 w 5384800"/>
              <a:gd name="connsiteY1-218" fmla="*/ 0 h 5032763"/>
              <a:gd name="connsiteX2-219" fmla="*/ 5384800 w 5384800"/>
              <a:gd name="connsiteY2-220" fmla="*/ 1320800 h 5032763"/>
              <a:gd name="connsiteX3-221" fmla="*/ 3251200 w 5384800"/>
              <a:gd name="connsiteY3-222" fmla="*/ 2463801 h 5032763"/>
              <a:gd name="connsiteX4-223" fmla="*/ 3416300 w 5384800"/>
              <a:gd name="connsiteY4-224" fmla="*/ 4495800 h 5032763"/>
              <a:gd name="connsiteX5-225" fmla="*/ 1295400 w 5384800"/>
              <a:gd name="connsiteY5-226" fmla="*/ 4521200 h 5032763"/>
              <a:gd name="connsiteX6-227" fmla="*/ 0 w 5384800"/>
              <a:gd name="connsiteY6-228" fmla="*/ 3111500 h 5032763"/>
              <a:gd name="connsiteX7-229" fmla="*/ 12700 w 5384800"/>
              <a:gd name="connsiteY7-230" fmla="*/ 12700 h 5032763"/>
              <a:gd name="connsiteX0-231" fmla="*/ 12700 w 5384800"/>
              <a:gd name="connsiteY0-232" fmla="*/ 12700 h 5032763"/>
              <a:gd name="connsiteX1-233" fmla="*/ 4775200 w 5384800"/>
              <a:gd name="connsiteY1-234" fmla="*/ 0 h 5032763"/>
              <a:gd name="connsiteX2-235" fmla="*/ 5384800 w 5384800"/>
              <a:gd name="connsiteY2-236" fmla="*/ 1320800 h 5032763"/>
              <a:gd name="connsiteX3-237" fmla="*/ 3251200 w 5384800"/>
              <a:gd name="connsiteY3-238" fmla="*/ 2463801 h 5032763"/>
              <a:gd name="connsiteX4-239" fmla="*/ 3416300 w 5384800"/>
              <a:gd name="connsiteY4-240" fmla="*/ 4495800 h 5032763"/>
              <a:gd name="connsiteX5-241" fmla="*/ 1295400 w 5384800"/>
              <a:gd name="connsiteY5-242" fmla="*/ 4521200 h 5032763"/>
              <a:gd name="connsiteX6-243" fmla="*/ 0 w 5384800"/>
              <a:gd name="connsiteY6-244" fmla="*/ 3111500 h 5032763"/>
              <a:gd name="connsiteX7-245" fmla="*/ 12700 w 5384800"/>
              <a:gd name="connsiteY7-246" fmla="*/ 12700 h 5032763"/>
              <a:gd name="connsiteX0-247" fmla="*/ 12700 w 5384800"/>
              <a:gd name="connsiteY0-248" fmla="*/ 12700 h 5032763"/>
              <a:gd name="connsiteX1-249" fmla="*/ 4775200 w 5384800"/>
              <a:gd name="connsiteY1-250" fmla="*/ 0 h 5032763"/>
              <a:gd name="connsiteX2-251" fmla="*/ 5384800 w 5384800"/>
              <a:gd name="connsiteY2-252" fmla="*/ 1320800 h 5032763"/>
              <a:gd name="connsiteX3-253" fmla="*/ 3251200 w 5384800"/>
              <a:gd name="connsiteY3-254" fmla="*/ 2463801 h 5032763"/>
              <a:gd name="connsiteX4-255" fmla="*/ 3416300 w 5384800"/>
              <a:gd name="connsiteY4-256" fmla="*/ 4495800 h 5032763"/>
              <a:gd name="connsiteX5-257" fmla="*/ 1295400 w 5384800"/>
              <a:gd name="connsiteY5-258" fmla="*/ 4521200 h 5032763"/>
              <a:gd name="connsiteX6-259" fmla="*/ 0 w 5384800"/>
              <a:gd name="connsiteY6-260" fmla="*/ 3111500 h 5032763"/>
              <a:gd name="connsiteX7-261" fmla="*/ 12700 w 5384800"/>
              <a:gd name="connsiteY7-262" fmla="*/ 12700 h 5032763"/>
              <a:gd name="connsiteX0-263" fmla="*/ 12700 w 5384800"/>
              <a:gd name="connsiteY0-264" fmla="*/ 12700 h 5032763"/>
              <a:gd name="connsiteX1-265" fmla="*/ 4775200 w 5384800"/>
              <a:gd name="connsiteY1-266" fmla="*/ 0 h 5032763"/>
              <a:gd name="connsiteX2-267" fmla="*/ 5384800 w 5384800"/>
              <a:gd name="connsiteY2-268" fmla="*/ 1320800 h 5032763"/>
              <a:gd name="connsiteX3-269" fmla="*/ 3251200 w 5384800"/>
              <a:gd name="connsiteY3-270" fmla="*/ 2463801 h 5032763"/>
              <a:gd name="connsiteX4-271" fmla="*/ 3416300 w 5384800"/>
              <a:gd name="connsiteY4-272" fmla="*/ 4495800 h 5032763"/>
              <a:gd name="connsiteX5-273" fmla="*/ 1295400 w 5384800"/>
              <a:gd name="connsiteY5-274" fmla="*/ 4521200 h 5032763"/>
              <a:gd name="connsiteX6-275" fmla="*/ 0 w 5384800"/>
              <a:gd name="connsiteY6-276" fmla="*/ 3111500 h 5032763"/>
              <a:gd name="connsiteX7-277" fmla="*/ 12700 w 5384800"/>
              <a:gd name="connsiteY7-278" fmla="*/ 12700 h 5032763"/>
              <a:gd name="connsiteX0-279" fmla="*/ 12700 w 5384800"/>
              <a:gd name="connsiteY0-280" fmla="*/ 12700 h 5032763"/>
              <a:gd name="connsiteX1-281" fmla="*/ 4775200 w 5384800"/>
              <a:gd name="connsiteY1-282" fmla="*/ 0 h 5032763"/>
              <a:gd name="connsiteX2-283" fmla="*/ 5384800 w 5384800"/>
              <a:gd name="connsiteY2-284" fmla="*/ 1320800 h 5032763"/>
              <a:gd name="connsiteX3-285" fmla="*/ 3695700 w 5384800"/>
              <a:gd name="connsiteY3-286" fmla="*/ 1892301 h 5032763"/>
              <a:gd name="connsiteX4-287" fmla="*/ 3251200 w 5384800"/>
              <a:gd name="connsiteY4-288" fmla="*/ 2463801 h 5032763"/>
              <a:gd name="connsiteX5-289" fmla="*/ 3416300 w 5384800"/>
              <a:gd name="connsiteY5-290" fmla="*/ 4495800 h 5032763"/>
              <a:gd name="connsiteX6-291" fmla="*/ 1295400 w 5384800"/>
              <a:gd name="connsiteY6-292" fmla="*/ 4521200 h 5032763"/>
              <a:gd name="connsiteX7-293" fmla="*/ 0 w 5384800"/>
              <a:gd name="connsiteY7-294" fmla="*/ 3111500 h 5032763"/>
              <a:gd name="connsiteX8" fmla="*/ 12700 w 5384800"/>
              <a:gd name="connsiteY8" fmla="*/ 12700 h 5032763"/>
              <a:gd name="connsiteX0-295" fmla="*/ 12700 w 5384800"/>
              <a:gd name="connsiteY0-296" fmla="*/ 12700 h 5032763"/>
              <a:gd name="connsiteX1-297" fmla="*/ 4775200 w 5384800"/>
              <a:gd name="connsiteY1-298" fmla="*/ 0 h 5032763"/>
              <a:gd name="connsiteX2-299" fmla="*/ 5384800 w 5384800"/>
              <a:gd name="connsiteY2-300" fmla="*/ 1320800 h 5032763"/>
              <a:gd name="connsiteX3-301" fmla="*/ 1905000 w 5384800"/>
              <a:gd name="connsiteY3-302" fmla="*/ 914401 h 5032763"/>
              <a:gd name="connsiteX4-303" fmla="*/ 3251200 w 5384800"/>
              <a:gd name="connsiteY4-304" fmla="*/ 2463801 h 5032763"/>
              <a:gd name="connsiteX5-305" fmla="*/ 3416300 w 5384800"/>
              <a:gd name="connsiteY5-306" fmla="*/ 4495800 h 5032763"/>
              <a:gd name="connsiteX6-307" fmla="*/ 1295400 w 5384800"/>
              <a:gd name="connsiteY6-308" fmla="*/ 4521200 h 5032763"/>
              <a:gd name="connsiteX7-309" fmla="*/ 0 w 5384800"/>
              <a:gd name="connsiteY7-310" fmla="*/ 3111500 h 5032763"/>
              <a:gd name="connsiteX8-311" fmla="*/ 12700 w 5384800"/>
              <a:gd name="connsiteY8-312" fmla="*/ 12700 h 5032763"/>
              <a:gd name="connsiteX0-313" fmla="*/ 12700 w 5384800"/>
              <a:gd name="connsiteY0-314" fmla="*/ 12700 h 5032763"/>
              <a:gd name="connsiteX1-315" fmla="*/ 4775200 w 5384800"/>
              <a:gd name="connsiteY1-316" fmla="*/ 0 h 5032763"/>
              <a:gd name="connsiteX2-317" fmla="*/ 5384800 w 5384800"/>
              <a:gd name="connsiteY2-318" fmla="*/ 1320800 h 5032763"/>
              <a:gd name="connsiteX3-319" fmla="*/ 1905000 w 5384800"/>
              <a:gd name="connsiteY3-320" fmla="*/ 914401 h 5032763"/>
              <a:gd name="connsiteX4-321" fmla="*/ 3251200 w 5384800"/>
              <a:gd name="connsiteY4-322" fmla="*/ 2463801 h 5032763"/>
              <a:gd name="connsiteX5-323" fmla="*/ 3416300 w 5384800"/>
              <a:gd name="connsiteY5-324" fmla="*/ 4495800 h 5032763"/>
              <a:gd name="connsiteX6-325" fmla="*/ 1295400 w 5384800"/>
              <a:gd name="connsiteY6-326" fmla="*/ 4521200 h 5032763"/>
              <a:gd name="connsiteX7-327" fmla="*/ 0 w 5384800"/>
              <a:gd name="connsiteY7-328" fmla="*/ 3111500 h 5032763"/>
              <a:gd name="connsiteX8-329" fmla="*/ 12700 w 5384800"/>
              <a:gd name="connsiteY8-330" fmla="*/ 12700 h 5032763"/>
              <a:gd name="connsiteX0-331" fmla="*/ 12700 w 5384800"/>
              <a:gd name="connsiteY0-332" fmla="*/ 12700 h 5032763"/>
              <a:gd name="connsiteX1-333" fmla="*/ 4775200 w 5384800"/>
              <a:gd name="connsiteY1-334" fmla="*/ 0 h 5032763"/>
              <a:gd name="connsiteX2-335" fmla="*/ 5384800 w 5384800"/>
              <a:gd name="connsiteY2-336" fmla="*/ 1320800 h 5032763"/>
              <a:gd name="connsiteX3-337" fmla="*/ 1905000 w 5384800"/>
              <a:gd name="connsiteY3-338" fmla="*/ 914401 h 5032763"/>
              <a:gd name="connsiteX4-339" fmla="*/ 3251200 w 5384800"/>
              <a:gd name="connsiteY4-340" fmla="*/ 2463801 h 5032763"/>
              <a:gd name="connsiteX5-341" fmla="*/ 3416300 w 5384800"/>
              <a:gd name="connsiteY5-342" fmla="*/ 4495800 h 5032763"/>
              <a:gd name="connsiteX6-343" fmla="*/ 1295400 w 5384800"/>
              <a:gd name="connsiteY6-344" fmla="*/ 4521200 h 5032763"/>
              <a:gd name="connsiteX7-345" fmla="*/ 0 w 5384800"/>
              <a:gd name="connsiteY7-346" fmla="*/ 3111500 h 5032763"/>
              <a:gd name="connsiteX8-347" fmla="*/ 12700 w 5384800"/>
              <a:gd name="connsiteY8-348" fmla="*/ 12700 h 5032763"/>
              <a:gd name="connsiteX0-349" fmla="*/ 12700 w 5384800"/>
              <a:gd name="connsiteY0-350" fmla="*/ 12700 h 5032763"/>
              <a:gd name="connsiteX1-351" fmla="*/ 4775200 w 5384800"/>
              <a:gd name="connsiteY1-352" fmla="*/ 0 h 5032763"/>
              <a:gd name="connsiteX2-353" fmla="*/ 5384800 w 5384800"/>
              <a:gd name="connsiteY2-354" fmla="*/ 1320800 h 5032763"/>
              <a:gd name="connsiteX3-355" fmla="*/ 1905000 w 5384800"/>
              <a:gd name="connsiteY3-356" fmla="*/ 914401 h 5032763"/>
              <a:gd name="connsiteX4-357" fmla="*/ 3251200 w 5384800"/>
              <a:gd name="connsiteY4-358" fmla="*/ 2463801 h 5032763"/>
              <a:gd name="connsiteX5-359" fmla="*/ 3416300 w 5384800"/>
              <a:gd name="connsiteY5-360" fmla="*/ 4495800 h 5032763"/>
              <a:gd name="connsiteX6-361" fmla="*/ 1295400 w 5384800"/>
              <a:gd name="connsiteY6-362" fmla="*/ 4521200 h 5032763"/>
              <a:gd name="connsiteX7-363" fmla="*/ 0 w 5384800"/>
              <a:gd name="connsiteY7-364" fmla="*/ 3111500 h 5032763"/>
              <a:gd name="connsiteX8-365" fmla="*/ 12700 w 5384800"/>
              <a:gd name="connsiteY8-366" fmla="*/ 12700 h 5032763"/>
              <a:gd name="connsiteX0-367" fmla="*/ 12700 w 5384800"/>
              <a:gd name="connsiteY0-368" fmla="*/ 12700 h 5032763"/>
              <a:gd name="connsiteX1-369" fmla="*/ 4775200 w 5384800"/>
              <a:gd name="connsiteY1-370" fmla="*/ 0 h 5032763"/>
              <a:gd name="connsiteX2-371" fmla="*/ 5384800 w 5384800"/>
              <a:gd name="connsiteY2-372" fmla="*/ 1320800 h 5032763"/>
              <a:gd name="connsiteX3-373" fmla="*/ 1905000 w 5384800"/>
              <a:gd name="connsiteY3-374" fmla="*/ 914401 h 5032763"/>
              <a:gd name="connsiteX4-375" fmla="*/ 3251200 w 5384800"/>
              <a:gd name="connsiteY4-376" fmla="*/ 2463801 h 5032763"/>
              <a:gd name="connsiteX5-377" fmla="*/ 3416300 w 5384800"/>
              <a:gd name="connsiteY5-378" fmla="*/ 4495800 h 5032763"/>
              <a:gd name="connsiteX6-379" fmla="*/ 1295400 w 5384800"/>
              <a:gd name="connsiteY6-380" fmla="*/ 4521200 h 5032763"/>
              <a:gd name="connsiteX7-381" fmla="*/ 0 w 5384800"/>
              <a:gd name="connsiteY7-382" fmla="*/ 3111500 h 5032763"/>
              <a:gd name="connsiteX8-383" fmla="*/ 12700 w 5384800"/>
              <a:gd name="connsiteY8-384" fmla="*/ 12700 h 5032763"/>
              <a:gd name="connsiteX0-385" fmla="*/ 12700 w 5384800"/>
              <a:gd name="connsiteY0-386" fmla="*/ 12700 h 5032763"/>
              <a:gd name="connsiteX1-387" fmla="*/ 4775200 w 5384800"/>
              <a:gd name="connsiteY1-388" fmla="*/ 0 h 5032763"/>
              <a:gd name="connsiteX2-389" fmla="*/ 5384800 w 5384800"/>
              <a:gd name="connsiteY2-390" fmla="*/ 1320800 h 5032763"/>
              <a:gd name="connsiteX3-391" fmla="*/ 4508500 w 5384800"/>
              <a:gd name="connsiteY3-392" fmla="*/ 1168401 h 5032763"/>
              <a:gd name="connsiteX4-393" fmla="*/ 1905000 w 5384800"/>
              <a:gd name="connsiteY4-394" fmla="*/ 914401 h 5032763"/>
              <a:gd name="connsiteX5-395" fmla="*/ 3251200 w 5384800"/>
              <a:gd name="connsiteY5-396" fmla="*/ 2463801 h 5032763"/>
              <a:gd name="connsiteX6-397" fmla="*/ 3416300 w 5384800"/>
              <a:gd name="connsiteY6-398" fmla="*/ 4495800 h 5032763"/>
              <a:gd name="connsiteX7-399" fmla="*/ 1295400 w 5384800"/>
              <a:gd name="connsiteY7-400" fmla="*/ 4521200 h 5032763"/>
              <a:gd name="connsiteX8-401" fmla="*/ 0 w 5384800"/>
              <a:gd name="connsiteY8-402" fmla="*/ 3111500 h 5032763"/>
              <a:gd name="connsiteX9" fmla="*/ 12700 w 5384800"/>
              <a:gd name="connsiteY9" fmla="*/ 12700 h 5032763"/>
              <a:gd name="connsiteX0-403" fmla="*/ 12700 w 5384800"/>
              <a:gd name="connsiteY0-404" fmla="*/ 12700 h 5032763"/>
              <a:gd name="connsiteX1-405" fmla="*/ 4775200 w 5384800"/>
              <a:gd name="connsiteY1-406" fmla="*/ 0 h 5032763"/>
              <a:gd name="connsiteX2-407" fmla="*/ 5384800 w 5384800"/>
              <a:gd name="connsiteY2-408" fmla="*/ 1320800 h 5032763"/>
              <a:gd name="connsiteX3-409" fmla="*/ 3556000 w 5384800"/>
              <a:gd name="connsiteY3-410" fmla="*/ 723901 h 5032763"/>
              <a:gd name="connsiteX4-411" fmla="*/ 1905000 w 5384800"/>
              <a:gd name="connsiteY4-412" fmla="*/ 914401 h 5032763"/>
              <a:gd name="connsiteX5-413" fmla="*/ 3251200 w 5384800"/>
              <a:gd name="connsiteY5-414" fmla="*/ 2463801 h 5032763"/>
              <a:gd name="connsiteX6-415" fmla="*/ 3416300 w 5384800"/>
              <a:gd name="connsiteY6-416" fmla="*/ 4495800 h 5032763"/>
              <a:gd name="connsiteX7-417" fmla="*/ 1295400 w 5384800"/>
              <a:gd name="connsiteY7-418" fmla="*/ 4521200 h 5032763"/>
              <a:gd name="connsiteX8-419" fmla="*/ 0 w 5384800"/>
              <a:gd name="connsiteY8-420" fmla="*/ 3111500 h 5032763"/>
              <a:gd name="connsiteX9-421" fmla="*/ 12700 w 5384800"/>
              <a:gd name="connsiteY9-422" fmla="*/ 12700 h 5032763"/>
              <a:gd name="connsiteX0-423" fmla="*/ 12700 w 5384800"/>
              <a:gd name="connsiteY0-424" fmla="*/ 12700 h 5032763"/>
              <a:gd name="connsiteX1-425" fmla="*/ 4775200 w 5384800"/>
              <a:gd name="connsiteY1-426" fmla="*/ 0 h 5032763"/>
              <a:gd name="connsiteX2-427" fmla="*/ 5384800 w 5384800"/>
              <a:gd name="connsiteY2-428" fmla="*/ 1320800 h 5032763"/>
              <a:gd name="connsiteX3-429" fmla="*/ 3556000 w 5384800"/>
              <a:gd name="connsiteY3-430" fmla="*/ 723901 h 5032763"/>
              <a:gd name="connsiteX4-431" fmla="*/ 1905000 w 5384800"/>
              <a:gd name="connsiteY4-432" fmla="*/ 914401 h 5032763"/>
              <a:gd name="connsiteX5-433" fmla="*/ 3251200 w 5384800"/>
              <a:gd name="connsiteY5-434" fmla="*/ 2463801 h 5032763"/>
              <a:gd name="connsiteX6-435" fmla="*/ 3416300 w 5384800"/>
              <a:gd name="connsiteY6-436" fmla="*/ 4495800 h 5032763"/>
              <a:gd name="connsiteX7-437" fmla="*/ 1295400 w 5384800"/>
              <a:gd name="connsiteY7-438" fmla="*/ 4521200 h 5032763"/>
              <a:gd name="connsiteX8-439" fmla="*/ 0 w 5384800"/>
              <a:gd name="connsiteY8-440" fmla="*/ 3111500 h 5032763"/>
              <a:gd name="connsiteX9-441" fmla="*/ 12700 w 5384800"/>
              <a:gd name="connsiteY9-442" fmla="*/ 12700 h 5032763"/>
              <a:gd name="connsiteX0-443" fmla="*/ 12700 w 5384800"/>
              <a:gd name="connsiteY0-444" fmla="*/ 12700 h 5032763"/>
              <a:gd name="connsiteX1-445" fmla="*/ 4775200 w 5384800"/>
              <a:gd name="connsiteY1-446" fmla="*/ 0 h 5032763"/>
              <a:gd name="connsiteX2-447" fmla="*/ 5384800 w 5384800"/>
              <a:gd name="connsiteY2-448" fmla="*/ 1320800 h 5032763"/>
              <a:gd name="connsiteX3-449" fmla="*/ 3556000 w 5384800"/>
              <a:gd name="connsiteY3-450" fmla="*/ 723901 h 5032763"/>
              <a:gd name="connsiteX4-451" fmla="*/ 1905000 w 5384800"/>
              <a:gd name="connsiteY4-452" fmla="*/ 914401 h 5032763"/>
              <a:gd name="connsiteX5-453" fmla="*/ 3251200 w 5384800"/>
              <a:gd name="connsiteY5-454" fmla="*/ 2463801 h 5032763"/>
              <a:gd name="connsiteX6-455" fmla="*/ 3416300 w 5384800"/>
              <a:gd name="connsiteY6-456" fmla="*/ 4495800 h 5032763"/>
              <a:gd name="connsiteX7-457" fmla="*/ 1295400 w 5384800"/>
              <a:gd name="connsiteY7-458" fmla="*/ 4521200 h 5032763"/>
              <a:gd name="connsiteX8-459" fmla="*/ 0 w 5384800"/>
              <a:gd name="connsiteY8-460" fmla="*/ 3111500 h 5032763"/>
              <a:gd name="connsiteX9-461" fmla="*/ 12700 w 5384800"/>
              <a:gd name="connsiteY9-462" fmla="*/ 12700 h 5032763"/>
              <a:gd name="connsiteX0-463" fmla="*/ 12700 w 5384800"/>
              <a:gd name="connsiteY0-464" fmla="*/ 12700 h 5032763"/>
              <a:gd name="connsiteX1-465" fmla="*/ 4775200 w 5384800"/>
              <a:gd name="connsiteY1-466" fmla="*/ 0 h 5032763"/>
              <a:gd name="connsiteX2-467" fmla="*/ 5384800 w 5384800"/>
              <a:gd name="connsiteY2-468" fmla="*/ 1320800 h 5032763"/>
              <a:gd name="connsiteX3-469" fmla="*/ 3556000 w 5384800"/>
              <a:gd name="connsiteY3-470" fmla="*/ 723901 h 5032763"/>
              <a:gd name="connsiteX4-471" fmla="*/ 1905000 w 5384800"/>
              <a:gd name="connsiteY4-472" fmla="*/ 914401 h 5032763"/>
              <a:gd name="connsiteX5-473" fmla="*/ 3251200 w 5384800"/>
              <a:gd name="connsiteY5-474" fmla="*/ 2463801 h 5032763"/>
              <a:gd name="connsiteX6-475" fmla="*/ 3416300 w 5384800"/>
              <a:gd name="connsiteY6-476" fmla="*/ 4495800 h 5032763"/>
              <a:gd name="connsiteX7-477" fmla="*/ 1295400 w 5384800"/>
              <a:gd name="connsiteY7-478" fmla="*/ 4521200 h 5032763"/>
              <a:gd name="connsiteX8-479" fmla="*/ 0 w 5384800"/>
              <a:gd name="connsiteY8-480" fmla="*/ 3111500 h 5032763"/>
              <a:gd name="connsiteX9-481" fmla="*/ 12700 w 5384800"/>
              <a:gd name="connsiteY9-482" fmla="*/ 12700 h 5032763"/>
              <a:gd name="connsiteX0-483" fmla="*/ 12700 w 5384800"/>
              <a:gd name="connsiteY0-484" fmla="*/ 12700 h 5032763"/>
              <a:gd name="connsiteX1-485" fmla="*/ 4775200 w 5384800"/>
              <a:gd name="connsiteY1-486" fmla="*/ 0 h 5032763"/>
              <a:gd name="connsiteX2-487" fmla="*/ 5384800 w 5384800"/>
              <a:gd name="connsiteY2-488" fmla="*/ 1320800 h 5032763"/>
              <a:gd name="connsiteX3-489" fmla="*/ 3556000 w 5384800"/>
              <a:gd name="connsiteY3-490" fmla="*/ 723901 h 5032763"/>
              <a:gd name="connsiteX4-491" fmla="*/ 1905000 w 5384800"/>
              <a:gd name="connsiteY4-492" fmla="*/ 914401 h 5032763"/>
              <a:gd name="connsiteX5-493" fmla="*/ 3251200 w 5384800"/>
              <a:gd name="connsiteY5-494" fmla="*/ 2463801 h 5032763"/>
              <a:gd name="connsiteX6-495" fmla="*/ 3416300 w 5384800"/>
              <a:gd name="connsiteY6-496" fmla="*/ 4495800 h 5032763"/>
              <a:gd name="connsiteX7-497" fmla="*/ 1295400 w 5384800"/>
              <a:gd name="connsiteY7-498" fmla="*/ 4521200 h 5032763"/>
              <a:gd name="connsiteX8-499" fmla="*/ 0 w 5384800"/>
              <a:gd name="connsiteY8-500" fmla="*/ 3111500 h 5032763"/>
              <a:gd name="connsiteX9-501" fmla="*/ 12700 w 5384800"/>
              <a:gd name="connsiteY9-502" fmla="*/ 12700 h 5032763"/>
              <a:gd name="connsiteX0-503" fmla="*/ 12700 w 5556665"/>
              <a:gd name="connsiteY0-504" fmla="*/ 12700 h 5032763"/>
              <a:gd name="connsiteX1-505" fmla="*/ 4775200 w 5556665"/>
              <a:gd name="connsiteY1-506" fmla="*/ 0 h 5032763"/>
              <a:gd name="connsiteX2-507" fmla="*/ 5384800 w 5556665"/>
              <a:gd name="connsiteY2-508" fmla="*/ 1320800 h 5032763"/>
              <a:gd name="connsiteX3-509" fmla="*/ 3556000 w 5556665"/>
              <a:gd name="connsiteY3-510" fmla="*/ 723901 h 5032763"/>
              <a:gd name="connsiteX4-511" fmla="*/ 1905000 w 5556665"/>
              <a:gd name="connsiteY4-512" fmla="*/ 914401 h 5032763"/>
              <a:gd name="connsiteX5-513" fmla="*/ 3251200 w 5556665"/>
              <a:gd name="connsiteY5-514" fmla="*/ 2463801 h 5032763"/>
              <a:gd name="connsiteX6-515" fmla="*/ 3416300 w 5556665"/>
              <a:gd name="connsiteY6-516" fmla="*/ 4495800 h 5032763"/>
              <a:gd name="connsiteX7-517" fmla="*/ 1295400 w 5556665"/>
              <a:gd name="connsiteY7-518" fmla="*/ 4521200 h 5032763"/>
              <a:gd name="connsiteX8-519" fmla="*/ 0 w 5556665"/>
              <a:gd name="connsiteY8-520" fmla="*/ 3111500 h 5032763"/>
              <a:gd name="connsiteX9-521" fmla="*/ 12700 w 5556665"/>
              <a:gd name="connsiteY9-522" fmla="*/ 12700 h 5032763"/>
              <a:gd name="connsiteX0-523" fmla="*/ 12700 w 5562562"/>
              <a:gd name="connsiteY0-524" fmla="*/ 12700 h 5032763"/>
              <a:gd name="connsiteX1-525" fmla="*/ 4775200 w 5562562"/>
              <a:gd name="connsiteY1-526" fmla="*/ 0 h 5032763"/>
              <a:gd name="connsiteX2-527" fmla="*/ 5384800 w 5562562"/>
              <a:gd name="connsiteY2-528" fmla="*/ 1320800 h 5032763"/>
              <a:gd name="connsiteX3-529" fmla="*/ 3556000 w 5562562"/>
              <a:gd name="connsiteY3-530" fmla="*/ 723901 h 5032763"/>
              <a:gd name="connsiteX4-531" fmla="*/ 1905000 w 5562562"/>
              <a:gd name="connsiteY4-532" fmla="*/ 914401 h 5032763"/>
              <a:gd name="connsiteX5-533" fmla="*/ 3251200 w 5562562"/>
              <a:gd name="connsiteY5-534" fmla="*/ 2463801 h 5032763"/>
              <a:gd name="connsiteX6-535" fmla="*/ 3416300 w 5562562"/>
              <a:gd name="connsiteY6-536" fmla="*/ 4495800 h 5032763"/>
              <a:gd name="connsiteX7-537" fmla="*/ 1295400 w 5562562"/>
              <a:gd name="connsiteY7-538" fmla="*/ 4521200 h 5032763"/>
              <a:gd name="connsiteX8-539" fmla="*/ 0 w 5562562"/>
              <a:gd name="connsiteY8-540" fmla="*/ 3111500 h 5032763"/>
              <a:gd name="connsiteX9-541" fmla="*/ 12700 w 5562562"/>
              <a:gd name="connsiteY9-542" fmla="*/ 12700 h 5032763"/>
              <a:gd name="connsiteX0-543" fmla="*/ 12700 w 5562562"/>
              <a:gd name="connsiteY0-544" fmla="*/ 12700 h 5032763"/>
              <a:gd name="connsiteX1-545" fmla="*/ 4775200 w 5562562"/>
              <a:gd name="connsiteY1-546" fmla="*/ 0 h 5032763"/>
              <a:gd name="connsiteX2-547" fmla="*/ 5384800 w 5562562"/>
              <a:gd name="connsiteY2-548" fmla="*/ 1320800 h 5032763"/>
              <a:gd name="connsiteX3-549" fmla="*/ 3556000 w 5562562"/>
              <a:gd name="connsiteY3-550" fmla="*/ 723901 h 5032763"/>
              <a:gd name="connsiteX4-551" fmla="*/ 1905000 w 5562562"/>
              <a:gd name="connsiteY4-552" fmla="*/ 914401 h 5032763"/>
              <a:gd name="connsiteX5-553" fmla="*/ 3251200 w 5562562"/>
              <a:gd name="connsiteY5-554" fmla="*/ 2463801 h 5032763"/>
              <a:gd name="connsiteX6-555" fmla="*/ 3416300 w 5562562"/>
              <a:gd name="connsiteY6-556" fmla="*/ 4495800 h 5032763"/>
              <a:gd name="connsiteX7-557" fmla="*/ 1295400 w 5562562"/>
              <a:gd name="connsiteY7-558" fmla="*/ 4521200 h 5032763"/>
              <a:gd name="connsiteX8-559" fmla="*/ 0 w 5562562"/>
              <a:gd name="connsiteY8-560" fmla="*/ 3111500 h 5032763"/>
              <a:gd name="connsiteX9-561" fmla="*/ 12700 w 5562562"/>
              <a:gd name="connsiteY9-562" fmla="*/ 12700 h 5032763"/>
              <a:gd name="connsiteX0-563" fmla="*/ 12700 w 5562562"/>
              <a:gd name="connsiteY0-564" fmla="*/ 12700 h 5032763"/>
              <a:gd name="connsiteX1-565" fmla="*/ 4775200 w 5562562"/>
              <a:gd name="connsiteY1-566" fmla="*/ 0 h 5032763"/>
              <a:gd name="connsiteX2-567" fmla="*/ 5384800 w 5562562"/>
              <a:gd name="connsiteY2-568" fmla="*/ 1320800 h 5032763"/>
              <a:gd name="connsiteX3-569" fmla="*/ 3632200 w 5562562"/>
              <a:gd name="connsiteY3-570" fmla="*/ 901701 h 5032763"/>
              <a:gd name="connsiteX4-571" fmla="*/ 1905000 w 5562562"/>
              <a:gd name="connsiteY4-572" fmla="*/ 914401 h 5032763"/>
              <a:gd name="connsiteX5-573" fmla="*/ 3251200 w 5562562"/>
              <a:gd name="connsiteY5-574" fmla="*/ 2463801 h 5032763"/>
              <a:gd name="connsiteX6-575" fmla="*/ 3416300 w 5562562"/>
              <a:gd name="connsiteY6-576" fmla="*/ 4495800 h 5032763"/>
              <a:gd name="connsiteX7-577" fmla="*/ 1295400 w 5562562"/>
              <a:gd name="connsiteY7-578" fmla="*/ 4521200 h 5032763"/>
              <a:gd name="connsiteX8-579" fmla="*/ 0 w 5562562"/>
              <a:gd name="connsiteY8-580" fmla="*/ 3111500 h 5032763"/>
              <a:gd name="connsiteX9-581" fmla="*/ 12700 w 5562562"/>
              <a:gd name="connsiteY9-582" fmla="*/ 12700 h 5032763"/>
              <a:gd name="connsiteX0-583" fmla="*/ 12700 w 5562562"/>
              <a:gd name="connsiteY0-584" fmla="*/ 12700 h 5032763"/>
              <a:gd name="connsiteX1-585" fmla="*/ 4775200 w 5562562"/>
              <a:gd name="connsiteY1-586" fmla="*/ 0 h 5032763"/>
              <a:gd name="connsiteX2-587" fmla="*/ 5384800 w 5562562"/>
              <a:gd name="connsiteY2-588" fmla="*/ 1320800 h 5032763"/>
              <a:gd name="connsiteX3-589" fmla="*/ 3632200 w 5562562"/>
              <a:gd name="connsiteY3-590" fmla="*/ 901701 h 5032763"/>
              <a:gd name="connsiteX4-591" fmla="*/ 1905000 w 5562562"/>
              <a:gd name="connsiteY4-592" fmla="*/ 914401 h 5032763"/>
              <a:gd name="connsiteX5-593" fmla="*/ 3251200 w 5562562"/>
              <a:gd name="connsiteY5-594" fmla="*/ 2463801 h 5032763"/>
              <a:gd name="connsiteX6-595" fmla="*/ 3416300 w 5562562"/>
              <a:gd name="connsiteY6-596" fmla="*/ 4495800 h 5032763"/>
              <a:gd name="connsiteX7-597" fmla="*/ 1295400 w 5562562"/>
              <a:gd name="connsiteY7-598" fmla="*/ 4521200 h 5032763"/>
              <a:gd name="connsiteX8-599" fmla="*/ 0 w 5562562"/>
              <a:gd name="connsiteY8-600" fmla="*/ 3111500 h 5032763"/>
              <a:gd name="connsiteX9-601" fmla="*/ 12700 w 5562562"/>
              <a:gd name="connsiteY9-602" fmla="*/ 12700 h 5032763"/>
              <a:gd name="connsiteX0-603" fmla="*/ 12700 w 5562562"/>
              <a:gd name="connsiteY0-604" fmla="*/ 12700 h 5032763"/>
              <a:gd name="connsiteX1-605" fmla="*/ 4775200 w 5562562"/>
              <a:gd name="connsiteY1-606" fmla="*/ 0 h 5032763"/>
              <a:gd name="connsiteX2-607" fmla="*/ 5384800 w 5562562"/>
              <a:gd name="connsiteY2-608" fmla="*/ 1320800 h 5032763"/>
              <a:gd name="connsiteX3-609" fmla="*/ 3632200 w 5562562"/>
              <a:gd name="connsiteY3-610" fmla="*/ 901701 h 5032763"/>
              <a:gd name="connsiteX4-611" fmla="*/ 1905000 w 5562562"/>
              <a:gd name="connsiteY4-612" fmla="*/ 914401 h 5032763"/>
              <a:gd name="connsiteX5-613" fmla="*/ 3251200 w 5562562"/>
              <a:gd name="connsiteY5-614" fmla="*/ 2463801 h 5032763"/>
              <a:gd name="connsiteX6-615" fmla="*/ 3416300 w 5562562"/>
              <a:gd name="connsiteY6-616" fmla="*/ 4495800 h 5032763"/>
              <a:gd name="connsiteX7-617" fmla="*/ 1295400 w 5562562"/>
              <a:gd name="connsiteY7-618" fmla="*/ 4521200 h 5032763"/>
              <a:gd name="connsiteX8-619" fmla="*/ 0 w 5562562"/>
              <a:gd name="connsiteY8-620" fmla="*/ 3111500 h 5032763"/>
              <a:gd name="connsiteX9-621" fmla="*/ 12700 w 5562562"/>
              <a:gd name="connsiteY9-622" fmla="*/ 12700 h 5032763"/>
              <a:gd name="connsiteX0-623" fmla="*/ 12700 w 5562562"/>
              <a:gd name="connsiteY0-624" fmla="*/ 12700 h 5032763"/>
              <a:gd name="connsiteX1-625" fmla="*/ 4775200 w 5562562"/>
              <a:gd name="connsiteY1-626" fmla="*/ 0 h 5032763"/>
              <a:gd name="connsiteX2-627" fmla="*/ 5384800 w 5562562"/>
              <a:gd name="connsiteY2-628" fmla="*/ 1320800 h 5032763"/>
              <a:gd name="connsiteX3-629" fmla="*/ 3632200 w 5562562"/>
              <a:gd name="connsiteY3-630" fmla="*/ 901701 h 5032763"/>
              <a:gd name="connsiteX4-631" fmla="*/ 1905000 w 5562562"/>
              <a:gd name="connsiteY4-632" fmla="*/ 914401 h 5032763"/>
              <a:gd name="connsiteX5-633" fmla="*/ 3251200 w 5562562"/>
              <a:gd name="connsiteY5-634" fmla="*/ 2463801 h 5032763"/>
              <a:gd name="connsiteX6-635" fmla="*/ 3416300 w 5562562"/>
              <a:gd name="connsiteY6-636" fmla="*/ 4495800 h 5032763"/>
              <a:gd name="connsiteX7-637" fmla="*/ 1295400 w 5562562"/>
              <a:gd name="connsiteY7-638" fmla="*/ 4521200 h 5032763"/>
              <a:gd name="connsiteX8-639" fmla="*/ 0 w 5562562"/>
              <a:gd name="connsiteY8-640" fmla="*/ 3111500 h 5032763"/>
              <a:gd name="connsiteX9-641" fmla="*/ 12700 w 5562562"/>
              <a:gd name="connsiteY9-642" fmla="*/ 12700 h 5032763"/>
              <a:gd name="connsiteX0-643" fmla="*/ 12700 w 5562562"/>
              <a:gd name="connsiteY0-644" fmla="*/ 12700 h 5032763"/>
              <a:gd name="connsiteX1-645" fmla="*/ 4775200 w 5562562"/>
              <a:gd name="connsiteY1-646" fmla="*/ 0 h 5032763"/>
              <a:gd name="connsiteX2-647" fmla="*/ 5384800 w 5562562"/>
              <a:gd name="connsiteY2-648" fmla="*/ 1320800 h 5032763"/>
              <a:gd name="connsiteX3-649" fmla="*/ 3632200 w 5562562"/>
              <a:gd name="connsiteY3-650" fmla="*/ 901701 h 5032763"/>
              <a:gd name="connsiteX4-651" fmla="*/ 1905000 w 5562562"/>
              <a:gd name="connsiteY4-652" fmla="*/ 914401 h 5032763"/>
              <a:gd name="connsiteX5-653" fmla="*/ 3251200 w 5562562"/>
              <a:gd name="connsiteY5-654" fmla="*/ 2463801 h 5032763"/>
              <a:gd name="connsiteX6-655" fmla="*/ 3416300 w 5562562"/>
              <a:gd name="connsiteY6-656" fmla="*/ 4495800 h 5032763"/>
              <a:gd name="connsiteX7-657" fmla="*/ 1295400 w 5562562"/>
              <a:gd name="connsiteY7-658" fmla="*/ 4521200 h 5032763"/>
              <a:gd name="connsiteX8-659" fmla="*/ 0 w 5562562"/>
              <a:gd name="connsiteY8-660" fmla="*/ 3111500 h 5032763"/>
              <a:gd name="connsiteX9-661" fmla="*/ 12700 w 5562562"/>
              <a:gd name="connsiteY9-662" fmla="*/ 12700 h 5032763"/>
              <a:gd name="connsiteX0-663" fmla="*/ 12700 w 5562562"/>
              <a:gd name="connsiteY0-664" fmla="*/ 12700 h 5032763"/>
              <a:gd name="connsiteX1-665" fmla="*/ 4775200 w 5562562"/>
              <a:gd name="connsiteY1-666" fmla="*/ 0 h 5032763"/>
              <a:gd name="connsiteX2-667" fmla="*/ 5384800 w 5562562"/>
              <a:gd name="connsiteY2-668" fmla="*/ 1320800 h 5032763"/>
              <a:gd name="connsiteX3-669" fmla="*/ 3632200 w 5562562"/>
              <a:gd name="connsiteY3-670" fmla="*/ 901701 h 5032763"/>
              <a:gd name="connsiteX4-671" fmla="*/ 1905000 w 5562562"/>
              <a:gd name="connsiteY4-672" fmla="*/ 914401 h 5032763"/>
              <a:gd name="connsiteX5-673" fmla="*/ 3251200 w 5562562"/>
              <a:gd name="connsiteY5-674" fmla="*/ 2463801 h 5032763"/>
              <a:gd name="connsiteX6-675" fmla="*/ 3416300 w 5562562"/>
              <a:gd name="connsiteY6-676" fmla="*/ 4495800 h 5032763"/>
              <a:gd name="connsiteX7-677" fmla="*/ 1295400 w 5562562"/>
              <a:gd name="connsiteY7-678" fmla="*/ 4521200 h 5032763"/>
              <a:gd name="connsiteX8-679" fmla="*/ 0 w 5562562"/>
              <a:gd name="connsiteY8-680" fmla="*/ 3111500 h 5032763"/>
              <a:gd name="connsiteX9-681" fmla="*/ 12700 w 5562562"/>
              <a:gd name="connsiteY9-682" fmla="*/ 12700 h 5032763"/>
              <a:gd name="connsiteX0-683" fmla="*/ 12700 w 5562562"/>
              <a:gd name="connsiteY0-684" fmla="*/ 12700 h 5032763"/>
              <a:gd name="connsiteX1-685" fmla="*/ 4775200 w 5562562"/>
              <a:gd name="connsiteY1-686" fmla="*/ 0 h 5032763"/>
              <a:gd name="connsiteX2-687" fmla="*/ 5384800 w 5562562"/>
              <a:gd name="connsiteY2-688" fmla="*/ 1320800 h 5032763"/>
              <a:gd name="connsiteX3-689" fmla="*/ 3632200 w 5562562"/>
              <a:gd name="connsiteY3-690" fmla="*/ 901701 h 5032763"/>
              <a:gd name="connsiteX4-691" fmla="*/ 1905000 w 5562562"/>
              <a:gd name="connsiteY4-692" fmla="*/ 914401 h 5032763"/>
              <a:gd name="connsiteX5-693" fmla="*/ 3251200 w 5562562"/>
              <a:gd name="connsiteY5-694" fmla="*/ 2463801 h 5032763"/>
              <a:gd name="connsiteX6-695" fmla="*/ 3416300 w 5562562"/>
              <a:gd name="connsiteY6-696" fmla="*/ 4495800 h 5032763"/>
              <a:gd name="connsiteX7-697" fmla="*/ 1295400 w 5562562"/>
              <a:gd name="connsiteY7-698" fmla="*/ 4521200 h 5032763"/>
              <a:gd name="connsiteX8-699" fmla="*/ 0 w 5562562"/>
              <a:gd name="connsiteY8-700" fmla="*/ 3111500 h 5032763"/>
              <a:gd name="connsiteX9-701" fmla="*/ 12700 w 5562562"/>
              <a:gd name="connsiteY9-702" fmla="*/ 12700 h 5032763"/>
              <a:gd name="connsiteX0-703" fmla="*/ 12700 w 5562562"/>
              <a:gd name="connsiteY0-704" fmla="*/ 12700 h 5032763"/>
              <a:gd name="connsiteX1-705" fmla="*/ 4775200 w 5562562"/>
              <a:gd name="connsiteY1-706" fmla="*/ 0 h 5032763"/>
              <a:gd name="connsiteX2-707" fmla="*/ 5384800 w 5562562"/>
              <a:gd name="connsiteY2-708" fmla="*/ 1320800 h 5032763"/>
              <a:gd name="connsiteX3-709" fmla="*/ 3632200 w 5562562"/>
              <a:gd name="connsiteY3-710" fmla="*/ 901701 h 5032763"/>
              <a:gd name="connsiteX4-711" fmla="*/ 1905000 w 5562562"/>
              <a:gd name="connsiteY4-712" fmla="*/ 914401 h 5032763"/>
              <a:gd name="connsiteX5-713" fmla="*/ 3251200 w 5562562"/>
              <a:gd name="connsiteY5-714" fmla="*/ 2463801 h 5032763"/>
              <a:gd name="connsiteX6-715" fmla="*/ 3416300 w 5562562"/>
              <a:gd name="connsiteY6-716" fmla="*/ 4495800 h 5032763"/>
              <a:gd name="connsiteX7-717" fmla="*/ 1295400 w 5562562"/>
              <a:gd name="connsiteY7-718" fmla="*/ 4521200 h 5032763"/>
              <a:gd name="connsiteX8-719" fmla="*/ 0 w 5562562"/>
              <a:gd name="connsiteY8-720" fmla="*/ 3111500 h 5032763"/>
              <a:gd name="connsiteX9-721" fmla="*/ 12700 w 5562562"/>
              <a:gd name="connsiteY9-722" fmla="*/ 12700 h 5032763"/>
              <a:gd name="connsiteX0-723" fmla="*/ 12700 w 5562562"/>
              <a:gd name="connsiteY0-724" fmla="*/ 12700 h 5032763"/>
              <a:gd name="connsiteX1-725" fmla="*/ 4775200 w 5562562"/>
              <a:gd name="connsiteY1-726" fmla="*/ 0 h 5032763"/>
              <a:gd name="connsiteX2-727" fmla="*/ 5384800 w 5562562"/>
              <a:gd name="connsiteY2-728" fmla="*/ 1320800 h 5032763"/>
              <a:gd name="connsiteX3-729" fmla="*/ 3632200 w 5562562"/>
              <a:gd name="connsiteY3-730" fmla="*/ 901701 h 5032763"/>
              <a:gd name="connsiteX4-731" fmla="*/ 1905000 w 5562562"/>
              <a:gd name="connsiteY4-732" fmla="*/ 914401 h 5032763"/>
              <a:gd name="connsiteX5-733" fmla="*/ 3251200 w 5562562"/>
              <a:gd name="connsiteY5-734" fmla="*/ 2463801 h 5032763"/>
              <a:gd name="connsiteX6-735" fmla="*/ 3416300 w 5562562"/>
              <a:gd name="connsiteY6-736" fmla="*/ 4495800 h 5032763"/>
              <a:gd name="connsiteX7-737" fmla="*/ 1295400 w 5562562"/>
              <a:gd name="connsiteY7-738" fmla="*/ 4521200 h 5032763"/>
              <a:gd name="connsiteX8-739" fmla="*/ 0 w 5562562"/>
              <a:gd name="connsiteY8-740" fmla="*/ 3111500 h 5032763"/>
              <a:gd name="connsiteX9-741" fmla="*/ 12700 w 5562562"/>
              <a:gd name="connsiteY9-742" fmla="*/ 12700 h 5032763"/>
              <a:gd name="connsiteX0-743" fmla="*/ 12700 w 5562562"/>
              <a:gd name="connsiteY0-744" fmla="*/ 12700 h 5032763"/>
              <a:gd name="connsiteX1-745" fmla="*/ 4775200 w 5562562"/>
              <a:gd name="connsiteY1-746" fmla="*/ 0 h 5032763"/>
              <a:gd name="connsiteX2-747" fmla="*/ 5384800 w 5562562"/>
              <a:gd name="connsiteY2-748" fmla="*/ 1320800 h 5032763"/>
              <a:gd name="connsiteX3-749" fmla="*/ 3632200 w 5562562"/>
              <a:gd name="connsiteY3-750" fmla="*/ 901701 h 5032763"/>
              <a:gd name="connsiteX4-751" fmla="*/ 1905000 w 5562562"/>
              <a:gd name="connsiteY4-752" fmla="*/ 914401 h 5032763"/>
              <a:gd name="connsiteX5-753" fmla="*/ 3251200 w 5562562"/>
              <a:gd name="connsiteY5-754" fmla="*/ 2463801 h 5032763"/>
              <a:gd name="connsiteX6-755" fmla="*/ 3416300 w 5562562"/>
              <a:gd name="connsiteY6-756" fmla="*/ 4495800 h 5032763"/>
              <a:gd name="connsiteX7-757" fmla="*/ 1295400 w 5562562"/>
              <a:gd name="connsiteY7-758" fmla="*/ 4521200 h 5032763"/>
              <a:gd name="connsiteX8-759" fmla="*/ 0 w 5562562"/>
              <a:gd name="connsiteY8-760" fmla="*/ 3111500 h 5032763"/>
              <a:gd name="connsiteX9-761" fmla="*/ 12700 w 5562562"/>
              <a:gd name="connsiteY9-762" fmla="*/ 12700 h 5032763"/>
              <a:gd name="connsiteX0-763" fmla="*/ 12700 w 5562562"/>
              <a:gd name="connsiteY0-764" fmla="*/ 12700 h 5032763"/>
              <a:gd name="connsiteX1-765" fmla="*/ 4775200 w 5562562"/>
              <a:gd name="connsiteY1-766" fmla="*/ 0 h 5032763"/>
              <a:gd name="connsiteX2-767" fmla="*/ 5384800 w 5562562"/>
              <a:gd name="connsiteY2-768" fmla="*/ 1320800 h 5032763"/>
              <a:gd name="connsiteX3-769" fmla="*/ 3632200 w 5562562"/>
              <a:gd name="connsiteY3-770" fmla="*/ 901701 h 5032763"/>
              <a:gd name="connsiteX4-771" fmla="*/ 1905000 w 5562562"/>
              <a:gd name="connsiteY4-772" fmla="*/ 914401 h 5032763"/>
              <a:gd name="connsiteX5-773" fmla="*/ 1803399 w 5562562"/>
              <a:gd name="connsiteY5-774" fmla="*/ 1943101 h 5032763"/>
              <a:gd name="connsiteX6-775" fmla="*/ 3251200 w 5562562"/>
              <a:gd name="connsiteY6-776" fmla="*/ 2463801 h 5032763"/>
              <a:gd name="connsiteX7-777" fmla="*/ 3416300 w 5562562"/>
              <a:gd name="connsiteY7-778" fmla="*/ 4495800 h 5032763"/>
              <a:gd name="connsiteX8-779" fmla="*/ 1295400 w 5562562"/>
              <a:gd name="connsiteY8-780" fmla="*/ 4521200 h 5032763"/>
              <a:gd name="connsiteX9-781" fmla="*/ 0 w 5562562"/>
              <a:gd name="connsiteY9-782" fmla="*/ 3111500 h 5032763"/>
              <a:gd name="connsiteX10" fmla="*/ 12700 w 5562562"/>
              <a:gd name="connsiteY10" fmla="*/ 12700 h 5032763"/>
              <a:gd name="connsiteX0-783" fmla="*/ 12700 w 5562562"/>
              <a:gd name="connsiteY0-784" fmla="*/ 12700 h 5032763"/>
              <a:gd name="connsiteX1-785" fmla="*/ 4775200 w 5562562"/>
              <a:gd name="connsiteY1-786" fmla="*/ 0 h 5032763"/>
              <a:gd name="connsiteX2-787" fmla="*/ 5384800 w 5562562"/>
              <a:gd name="connsiteY2-788" fmla="*/ 1320800 h 5032763"/>
              <a:gd name="connsiteX3-789" fmla="*/ 3632200 w 5562562"/>
              <a:gd name="connsiteY3-790" fmla="*/ 901701 h 5032763"/>
              <a:gd name="connsiteX4-791" fmla="*/ 1905000 w 5562562"/>
              <a:gd name="connsiteY4-792" fmla="*/ 914401 h 5032763"/>
              <a:gd name="connsiteX5-793" fmla="*/ 1803399 w 5562562"/>
              <a:gd name="connsiteY5-794" fmla="*/ 2044701 h 5032763"/>
              <a:gd name="connsiteX6-795" fmla="*/ 3251200 w 5562562"/>
              <a:gd name="connsiteY6-796" fmla="*/ 2463801 h 5032763"/>
              <a:gd name="connsiteX7-797" fmla="*/ 3416300 w 5562562"/>
              <a:gd name="connsiteY7-798" fmla="*/ 4495800 h 5032763"/>
              <a:gd name="connsiteX8-799" fmla="*/ 1295400 w 5562562"/>
              <a:gd name="connsiteY8-800" fmla="*/ 4521200 h 5032763"/>
              <a:gd name="connsiteX9-801" fmla="*/ 0 w 5562562"/>
              <a:gd name="connsiteY9-802" fmla="*/ 3111500 h 5032763"/>
              <a:gd name="connsiteX10-803" fmla="*/ 12700 w 5562562"/>
              <a:gd name="connsiteY10-804" fmla="*/ 12700 h 5032763"/>
              <a:gd name="connsiteX0-805" fmla="*/ 12700 w 5562562"/>
              <a:gd name="connsiteY0-806" fmla="*/ 12700 h 5032763"/>
              <a:gd name="connsiteX1-807" fmla="*/ 4775200 w 5562562"/>
              <a:gd name="connsiteY1-808" fmla="*/ 0 h 5032763"/>
              <a:gd name="connsiteX2-809" fmla="*/ 5384800 w 5562562"/>
              <a:gd name="connsiteY2-810" fmla="*/ 1320800 h 5032763"/>
              <a:gd name="connsiteX3-811" fmla="*/ 3632200 w 5562562"/>
              <a:gd name="connsiteY3-812" fmla="*/ 901701 h 5032763"/>
              <a:gd name="connsiteX4-813" fmla="*/ 1905000 w 5562562"/>
              <a:gd name="connsiteY4-814" fmla="*/ 914401 h 5032763"/>
              <a:gd name="connsiteX5-815" fmla="*/ 1803399 w 5562562"/>
              <a:gd name="connsiteY5-816" fmla="*/ 2044701 h 5032763"/>
              <a:gd name="connsiteX6-817" fmla="*/ 3251200 w 5562562"/>
              <a:gd name="connsiteY6-818" fmla="*/ 2463801 h 5032763"/>
              <a:gd name="connsiteX7-819" fmla="*/ 3416300 w 5562562"/>
              <a:gd name="connsiteY7-820" fmla="*/ 4495800 h 5032763"/>
              <a:gd name="connsiteX8-821" fmla="*/ 1295400 w 5562562"/>
              <a:gd name="connsiteY8-822" fmla="*/ 4521200 h 5032763"/>
              <a:gd name="connsiteX9-823" fmla="*/ 0 w 5562562"/>
              <a:gd name="connsiteY9-824" fmla="*/ 3111500 h 5032763"/>
              <a:gd name="connsiteX10-825" fmla="*/ 12700 w 5562562"/>
              <a:gd name="connsiteY10-826" fmla="*/ 12700 h 5032763"/>
              <a:gd name="connsiteX0-827" fmla="*/ 12700 w 5562562"/>
              <a:gd name="connsiteY0-828" fmla="*/ 12700 h 5032763"/>
              <a:gd name="connsiteX1-829" fmla="*/ 4775200 w 5562562"/>
              <a:gd name="connsiteY1-830" fmla="*/ 0 h 5032763"/>
              <a:gd name="connsiteX2-831" fmla="*/ 5384800 w 5562562"/>
              <a:gd name="connsiteY2-832" fmla="*/ 1320800 h 5032763"/>
              <a:gd name="connsiteX3-833" fmla="*/ 3632200 w 5562562"/>
              <a:gd name="connsiteY3-834" fmla="*/ 901701 h 5032763"/>
              <a:gd name="connsiteX4-835" fmla="*/ 1905000 w 5562562"/>
              <a:gd name="connsiteY4-836" fmla="*/ 914401 h 5032763"/>
              <a:gd name="connsiteX5-837" fmla="*/ 1803399 w 5562562"/>
              <a:gd name="connsiteY5-838" fmla="*/ 2044701 h 5032763"/>
              <a:gd name="connsiteX6-839" fmla="*/ 3251200 w 5562562"/>
              <a:gd name="connsiteY6-840" fmla="*/ 2463801 h 5032763"/>
              <a:gd name="connsiteX7-841" fmla="*/ 3416300 w 5562562"/>
              <a:gd name="connsiteY7-842" fmla="*/ 4495800 h 5032763"/>
              <a:gd name="connsiteX8-843" fmla="*/ 1295400 w 5562562"/>
              <a:gd name="connsiteY8-844" fmla="*/ 4521200 h 5032763"/>
              <a:gd name="connsiteX9-845" fmla="*/ 0 w 5562562"/>
              <a:gd name="connsiteY9-846" fmla="*/ 3111500 h 5032763"/>
              <a:gd name="connsiteX10-847" fmla="*/ 12700 w 5562562"/>
              <a:gd name="connsiteY10-848" fmla="*/ 12700 h 5032763"/>
              <a:gd name="connsiteX0-849" fmla="*/ 12700 w 5562562"/>
              <a:gd name="connsiteY0-850" fmla="*/ 12700 h 5032763"/>
              <a:gd name="connsiteX1-851" fmla="*/ 4775200 w 5562562"/>
              <a:gd name="connsiteY1-852" fmla="*/ 0 h 5032763"/>
              <a:gd name="connsiteX2-853" fmla="*/ 5384800 w 5562562"/>
              <a:gd name="connsiteY2-854" fmla="*/ 1320800 h 5032763"/>
              <a:gd name="connsiteX3-855" fmla="*/ 3632200 w 5562562"/>
              <a:gd name="connsiteY3-856" fmla="*/ 901701 h 5032763"/>
              <a:gd name="connsiteX4-857" fmla="*/ 1905000 w 5562562"/>
              <a:gd name="connsiteY4-858" fmla="*/ 914401 h 5032763"/>
              <a:gd name="connsiteX5-859" fmla="*/ 1803399 w 5562562"/>
              <a:gd name="connsiteY5-860" fmla="*/ 2044701 h 5032763"/>
              <a:gd name="connsiteX6-861" fmla="*/ 3251200 w 5562562"/>
              <a:gd name="connsiteY6-862" fmla="*/ 2463801 h 5032763"/>
              <a:gd name="connsiteX7-863" fmla="*/ 3416300 w 5562562"/>
              <a:gd name="connsiteY7-864" fmla="*/ 4495800 h 5032763"/>
              <a:gd name="connsiteX8-865" fmla="*/ 1295400 w 5562562"/>
              <a:gd name="connsiteY8-866" fmla="*/ 4521200 h 5032763"/>
              <a:gd name="connsiteX9-867" fmla="*/ 0 w 5562562"/>
              <a:gd name="connsiteY9-868" fmla="*/ 3111500 h 5032763"/>
              <a:gd name="connsiteX10-869" fmla="*/ 12700 w 5562562"/>
              <a:gd name="connsiteY10-870" fmla="*/ 12700 h 5032763"/>
              <a:gd name="connsiteX0-871" fmla="*/ 12700 w 5562562"/>
              <a:gd name="connsiteY0-872" fmla="*/ 12700 h 5032763"/>
              <a:gd name="connsiteX1-873" fmla="*/ 4775200 w 5562562"/>
              <a:gd name="connsiteY1-874" fmla="*/ 0 h 5032763"/>
              <a:gd name="connsiteX2-875" fmla="*/ 5384800 w 5562562"/>
              <a:gd name="connsiteY2-876" fmla="*/ 1320800 h 5032763"/>
              <a:gd name="connsiteX3-877" fmla="*/ 3632200 w 5562562"/>
              <a:gd name="connsiteY3-878" fmla="*/ 901701 h 5032763"/>
              <a:gd name="connsiteX4-879" fmla="*/ 1905000 w 5562562"/>
              <a:gd name="connsiteY4-880" fmla="*/ 914401 h 5032763"/>
              <a:gd name="connsiteX5-881" fmla="*/ 1803399 w 5562562"/>
              <a:gd name="connsiteY5-882" fmla="*/ 2044701 h 5032763"/>
              <a:gd name="connsiteX6-883" fmla="*/ 3251200 w 5562562"/>
              <a:gd name="connsiteY6-884" fmla="*/ 2463801 h 5032763"/>
              <a:gd name="connsiteX7-885" fmla="*/ 3416300 w 5562562"/>
              <a:gd name="connsiteY7-886" fmla="*/ 4495800 h 5032763"/>
              <a:gd name="connsiteX8-887" fmla="*/ 1295400 w 5562562"/>
              <a:gd name="connsiteY8-888" fmla="*/ 4521200 h 5032763"/>
              <a:gd name="connsiteX9-889" fmla="*/ 0 w 5562562"/>
              <a:gd name="connsiteY9-890" fmla="*/ 3111500 h 5032763"/>
              <a:gd name="connsiteX10-891" fmla="*/ 12700 w 5562562"/>
              <a:gd name="connsiteY10-892" fmla="*/ 12700 h 5032763"/>
              <a:gd name="connsiteX0-893" fmla="*/ 12700 w 5562562"/>
              <a:gd name="connsiteY0-894" fmla="*/ 12700 h 5032763"/>
              <a:gd name="connsiteX1-895" fmla="*/ 4775200 w 5562562"/>
              <a:gd name="connsiteY1-896" fmla="*/ 0 h 5032763"/>
              <a:gd name="connsiteX2-897" fmla="*/ 5384800 w 5562562"/>
              <a:gd name="connsiteY2-898" fmla="*/ 1320800 h 5032763"/>
              <a:gd name="connsiteX3-899" fmla="*/ 3632200 w 5562562"/>
              <a:gd name="connsiteY3-900" fmla="*/ 901701 h 5032763"/>
              <a:gd name="connsiteX4-901" fmla="*/ 1905000 w 5562562"/>
              <a:gd name="connsiteY4-902" fmla="*/ 914401 h 5032763"/>
              <a:gd name="connsiteX5-903" fmla="*/ 1803399 w 5562562"/>
              <a:gd name="connsiteY5-904" fmla="*/ 2044701 h 5032763"/>
              <a:gd name="connsiteX6-905" fmla="*/ 3251200 w 5562562"/>
              <a:gd name="connsiteY6-906" fmla="*/ 2463801 h 5032763"/>
              <a:gd name="connsiteX7-907" fmla="*/ 3416300 w 5562562"/>
              <a:gd name="connsiteY7-908" fmla="*/ 4495800 h 5032763"/>
              <a:gd name="connsiteX8-909" fmla="*/ 1295400 w 5562562"/>
              <a:gd name="connsiteY8-910" fmla="*/ 4521200 h 5032763"/>
              <a:gd name="connsiteX9-911" fmla="*/ 0 w 5562562"/>
              <a:gd name="connsiteY9-912" fmla="*/ 3111500 h 5032763"/>
              <a:gd name="connsiteX10-913" fmla="*/ 12700 w 5562562"/>
              <a:gd name="connsiteY10-914" fmla="*/ 12700 h 5032763"/>
              <a:gd name="connsiteX0-915" fmla="*/ 12700 w 5562562"/>
              <a:gd name="connsiteY0-916" fmla="*/ 12700 h 5032763"/>
              <a:gd name="connsiteX1-917" fmla="*/ 4775200 w 5562562"/>
              <a:gd name="connsiteY1-918" fmla="*/ 0 h 5032763"/>
              <a:gd name="connsiteX2-919" fmla="*/ 5384800 w 5562562"/>
              <a:gd name="connsiteY2-920" fmla="*/ 1320800 h 5032763"/>
              <a:gd name="connsiteX3-921" fmla="*/ 3632200 w 5562562"/>
              <a:gd name="connsiteY3-922" fmla="*/ 901701 h 5032763"/>
              <a:gd name="connsiteX4-923" fmla="*/ 1905000 w 5562562"/>
              <a:gd name="connsiteY4-924" fmla="*/ 914401 h 5032763"/>
              <a:gd name="connsiteX5-925" fmla="*/ 1803399 w 5562562"/>
              <a:gd name="connsiteY5-926" fmla="*/ 2044701 h 5032763"/>
              <a:gd name="connsiteX6-927" fmla="*/ 3251200 w 5562562"/>
              <a:gd name="connsiteY6-928" fmla="*/ 2463801 h 5032763"/>
              <a:gd name="connsiteX7-929" fmla="*/ 3416300 w 5562562"/>
              <a:gd name="connsiteY7-930" fmla="*/ 4495800 h 5032763"/>
              <a:gd name="connsiteX8-931" fmla="*/ 1295400 w 5562562"/>
              <a:gd name="connsiteY8-932" fmla="*/ 4521200 h 5032763"/>
              <a:gd name="connsiteX9-933" fmla="*/ 0 w 5562562"/>
              <a:gd name="connsiteY9-934" fmla="*/ 3111500 h 5032763"/>
              <a:gd name="connsiteX10-935" fmla="*/ 12700 w 5562562"/>
              <a:gd name="connsiteY10-936" fmla="*/ 12700 h 5032763"/>
              <a:gd name="connsiteX0-937" fmla="*/ 12700 w 5562562"/>
              <a:gd name="connsiteY0-938" fmla="*/ 12700 h 5032763"/>
              <a:gd name="connsiteX1-939" fmla="*/ 4775200 w 5562562"/>
              <a:gd name="connsiteY1-940" fmla="*/ 0 h 5032763"/>
              <a:gd name="connsiteX2-941" fmla="*/ 5384800 w 5562562"/>
              <a:gd name="connsiteY2-942" fmla="*/ 1320800 h 5032763"/>
              <a:gd name="connsiteX3-943" fmla="*/ 3632200 w 5562562"/>
              <a:gd name="connsiteY3-944" fmla="*/ 901701 h 5032763"/>
              <a:gd name="connsiteX4-945" fmla="*/ 1905000 w 5562562"/>
              <a:gd name="connsiteY4-946" fmla="*/ 914401 h 5032763"/>
              <a:gd name="connsiteX5-947" fmla="*/ 1803399 w 5562562"/>
              <a:gd name="connsiteY5-948" fmla="*/ 2044701 h 5032763"/>
              <a:gd name="connsiteX6-949" fmla="*/ 3251200 w 5562562"/>
              <a:gd name="connsiteY6-950" fmla="*/ 2463801 h 5032763"/>
              <a:gd name="connsiteX7-951" fmla="*/ 3416300 w 5562562"/>
              <a:gd name="connsiteY7-952" fmla="*/ 4495800 h 5032763"/>
              <a:gd name="connsiteX8-953" fmla="*/ 1295400 w 5562562"/>
              <a:gd name="connsiteY8-954" fmla="*/ 4521200 h 5032763"/>
              <a:gd name="connsiteX9-955" fmla="*/ 0 w 5562562"/>
              <a:gd name="connsiteY9-956" fmla="*/ 3111500 h 5032763"/>
              <a:gd name="connsiteX10-957" fmla="*/ 12700 w 5562562"/>
              <a:gd name="connsiteY10-958" fmla="*/ 12700 h 50327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229" y="connsiteY7-230"/>
              </a:cxn>
              <a:cxn ang="0">
                <a:pos x="connsiteX8-311" y="connsiteY8-312"/>
              </a:cxn>
              <a:cxn ang="0">
                <a:pos x="connsiteX9-421" y="connsiteY9-422"/>
              </a:cxn>
              <a:cxn ang="0">
                <a:pos x="connsiteX10-803" y="connsiteY10-804"/>
              </a:cxn>
            </a:cxnLst>
            <a:rect l="l" t="t" r="r" b="b"/>
            <a:pathLst>
              <a:path w="5562562" h="5032763">
                <a:moveTo>
                  <a:pt x="12700" y="12700"/>
                </a:moveTo>
                <a:lnTo>
                  <a:pt x="4775200" y="0"/>
                </a:lnTo>
                <a:cubicBezTo>
                  <a:pt x="5029200" y="160867"/>
                  <a:pt x="5943600" y="423333"/>
                  <a:pt x="5384800" y="1320800"/>
                </a:cubicBezTo>
                <a:cubicBezTo>
                  <a:pt x="4552950" y="2328334"/>
                  <a:pt x="3843867" y="1413934"/>
                  <a:pt x="3632200" y="901701"/>
                </a:cubicBezTo>
                <a:cubicBezTo>
                  <a:pt x="3382433" y="300568"/>
                  <a:pt x="2241550" y="393701"/>
                  <a:pt x="1905000" y="914401"/>
                </a:cubicBezTo>
                <a:cubicBezTo>
                  <a:pt x="1727200" y="1253068"/>
                  <a:pt x="1540932" y="1608668"/>
                  <a:pt x="1803399" y="2044701"/>
                </a:cubicBezTo>
                <a:cubicBezTo>
                  <a:pt x="2154766" y="2429934"/>
                  <a:pt x="2804583" y="2190751"/>
                  <a:pt x="3251200" y="2463801"/>
                </a:cubicBezTo>
                <a:cubicBezTo>
                  <a:pt x="4068233" y="3103034"/>
                  <a:pt x="3856567" y="4008967"/>
                  <a:pt x="3416300" y="4495800"/>
                </a:cubicBezTo>
                <a:cubicBezTo>
                  <a:pt x="2675467" y="5257800"/>
                  <a:pt x="1426633" y="5156200"/>
                  <a:pt x="1295400" y="4521200"/>
                </a:cubicBezTo>
                <a:cubicBezTo>
                  <a:pt x="1087967" y="3310467"/>
                  <a:pt x="156633" y="3179233"/>
                  <a:pt x="0" y="3111500"/>
                </a:cubicBezTo>
                <a:cubicBezTo>
                  <a:pt x="4233" y="2078567"/>
                  <a:pt x="8467" y="1045633"/>
                  <a:pt x="12700" y="12700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94345" y="50801"/>
            <a:ext cx="2208255" cy="2301248"/>
          </a:xfrm>
          <a:prstGeom prst="ellipse">
            <a:avLst/>
          </a:pr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57173" y="3607229"/>
            <a:ext cx="8334827" cy="3250771"/>
          </a:xfrm>
          <a:custGeom>
            <a:avLst/>
            <a:gdLst>
              <a:gd name="connsiteX0" fmla="*/ 0 w 8334827"/>
              <a:gd name="connsiteY0" fmla="*/ 0 h 3249895"/>
              <a:gd name="connsiteX1" fmla="*/ 8334827 w 8334827"/>
              <a:gd name="connsiteY1" fmla="*/ 0 h 3249895"/>
              <a:gd name="connsiteX2" fmla="*/ 8334827 w 8334827"/>
              <a:gd name="connsiteY2" fmla="*/ 3249895 h 3249895"/>
              <a:gd name="connsiteX3" fmla="*/ 0 w 8334827"/>
              <a:gd name="connsiteY3" fmla="*/ 3249895 h 3249895"/>
              <a:gd name="connsiteX4" fmla="*/ 0 w 8334827"/>
              <a:gd name="connsiteY4" fmla="*/ 0 h 3249895"/>
              <a:gd name="connsiteX0-1" fmla="*/ 1231900 w 8334827"/>
              <a:gd name="connsiteY0-2" fmla="*/ 1879600 h 3249895"/>
              <a:gd name="connsiteX1-3" fmla="*/ 8334827 w 8334827"/>
              <a:gd name="connsiteY1-4" fmla="*/ 0 h 3249895"/>
              <a:gd name="connsiteX2-5" fmla="*/ 8334827 w 8334827"/>
              <a:gd name="connsiteY2-6" fmla="*/ 3249895 h 3249895"/>
              <a:gd name="connsiteX3-7" fmla="*/ 0 w 8334827"/>
              <a:gd name="connsiteY3-8" fmla="*/ 3249895 h 3249895"/>
              <a:gd name="connsiteX4-9" fmla="*/ 1231900 w 8334827"/>
              <a:gd name="connsiteY4-10" fmla="*/ 1879600 h 3249895"/>
              <a:gd name="connsiteX0-11" fmla="*/ 1231900 w 8334827"/>
              <a:gd name="connsiteY0-12" fmla="*/ 1879600 h 3249895"/>
              <a:gd name="connsiteX1-13" fmla="*/ 5921827 w 8334827"/>
              <a:gd name="connsiteY1-14" fmla="*/ 0 h 3249895"/>
              <a:gd name="connsiteX2-15" fmla="*/ 8334827 w 8334827"/>
              <a:gd name="connsiteY2-16" fmla="*/ 3249895 h 3249895"/>
              <a:gd name="connsiteX3-17" fmla="*/ 0 w 8334827"/>
              <a:gd name="connsiteY3-18" fmla="*/ 3249895 h 3249895"/>
              <a:gd name="connsiteX4-19" fmla="*/ 1231900 w 8334827"/>
              <a:gd name="connsiteY4-20" fmla="*/ 1879600 h 3249895"/>
              <a:gd name="connsiteX0-21" fmla="*/ 1231900 w 8334827"/>
              <a:gd name="connsiteY0-22" fmla="*/ 1879600 h 3249895"/>
              <a:gd name="connsiteX1-23" fmla="*/ 5921827 w 8334827"/>
              <a:gd name="connsiteY1-24" fmla="*/ 0 h 3249895"/>
              <a:gd name="connsiteX2-25" fmla="*/ 8334827 w 8334827"/>
              <a:gd name="connsiteY2-26" fmla="*/ 3249895 h 3249895"/>
              <a:gd name="connsiteX3-27" fmla="*/ 0 w 8334827"/>
              <a:gd name="connsiteY3-28" fmla="*/ 3249895 h 3249895"/>
              <a:gd name="connsiteX4-29" fmla="*/ 1231900 w 8334827"/>
              <a:gd name="connsiteY4-30" fmla="*/ 1879600 h 3249895"/>
              <a:gd name="connsiteX0-31" fmla="*/ 1231900 w 8334827"/>
              <a:gd name="connsiteY0-32" fmla="*/ 1879860 h 3250155"/>
              <a:gd name="connsiteX1-33" fmla="*/ 5921827 w 8334827"/>
              <a:gd name="connsiteY1-34" fmla="*/ 260 h 3250155"/>
              <a:gd name="connsiteX2-35" fmla="*/ 8334827 w 8334827"/>
              <a:gd name="connsiteY2-36" fmla="*/ 3250155 h 3250155"/>
              <a:gd name="connsiteX3-37" fmla="*/ 0 w 8334827"/>
              <a:gd name="connsiteY3-38" fmla="*/ 3250155 h 3250155"/>
              <a:gd name="connsiteX4-39" fmla="*/ 1231900 w 8334827"/>
              <a:gd name="connsiteY4-40" fmla="*/ 1879860 h 3250155"/>
              <a:gd name="connsiteX0-41" fmla="*/ 1244600 w 8334827"/>
              <a:gd name="connsiteY0-42" fmla="*/ 1803676 h 3250171"/>
              <a:gd name="connsiteX1-43" fmla="*/ 5921827 w 8334827"/>
              <a:gd name="connsiteY1-44" fmla="*/ 276 h 3250171"/>
              <a:gd name="connsiteX2-45" fmla="*/ 8334827 w 8334827"/>
              <a:gd name="connsiteY2-46" fmla="*/ 3250171 h 3250171"/>
              <a:gd name="connsiteX3-47" fmla="*/ 0 w 8334827"/>
              <a:gd name="connsiteY3-48" fmla="*/ 3250171 h 3250171"/>
              <a:gd name="connsiteX4-49" fmla="*/ 1244600 w 8334827"/>
              <a:gd name="connsiteY4-50" fmla="*/ 1803676 h 3250171"/>
              <a:gd name="connsiteX0-51" fmla="*/ 1244600 w 8334827"/>
              <a:gd name="connsiteY0-52" fmla="*/ 1803676 h 3250171"/>
              <a:gd name="connsiteX1-53" fmla="*/ 5921827 w 8334827"/>
              <a:gd name="connsiteY1-54" fmla="*/ 276 h 3250171"/>
              <a:gd name="connsiteX2-55" fmla="*/ 8334827 w 8334827"/>
              <a:gd name="connsiteY2-56" fmla="*/ 3250171 h 3250171"/>
              <a:gd name="connsiteX3-57" fmla="*/ 0 w 8334827"/>
              <a:gd name="connsiteY3-58" fmla="*/ 3250171 h 3250171"/>
              <a:gd name="connsiteX4-59" fmla="*/ 1244600 w 8334827"/>
              <a:gd name="connsiteY4-60" fmla="*/ 1803676 h 3250171"/>
              <a:gd name="connsiteX0-61" fmla="*/ 1244600 w 8334827"/>
              <a:gd name="connsiteY0-62" fmla="*/ 1803676 h 3250171"/>
              <a:gd name="connsiteX1-63" fmla="*/ 5921827 w 8334827"/>
              <a:gd name="connsiteY1-64" fmla="*/ 276 h 3250171"/>
              <a:gd name="connsiteX2-65" fmla="*/ 8334827 w 8334827"/>
              <a:gd name="connsiteY2-66" fmla="*/ 3250171 h 3250171"/>
              <a:gd name="connsiteX3-67" fmla="*/ 0 w 8334827"/>
              <a:gd name="connsiteY3-68" fmla="*/ 3250171 h 3250171"/>
              <a:gd name="connsiteX4-69" fmla="*/ 1244600 w 8334827"/>
              <a:gd name="connsiteY4-70" fmla="*/ 1803676 h 3250171"/>
              <a:gd name="connsiteX0-71" fmla="*/ 1244600 w 8334827"/>
              <a:gd name="connsiteY0-72" fmla="*/ 1923125 h 3369620"/>
              <a:gd name="connsiteX1-73" fmla="*/ 3610427 w 8334827"/>
              <a:gd name="connsiteY1-74" fmla="*/ 816920 h 3369620"/>
              <a:gd name="connsiteX2-75" fmla="*/ 5921827 w 8334827"/>
              <a:gd name="connsiteY2-76" fmla="*/ 119725 h 3369620"/>
              <a:gd name="connsiteX3-77" fmla="*/ 8334827 w 8334827"/>
              <a:gd name="connsiteY3-78" fmla="*/ 3369620 h 3369620"/>
              <a:gd name="connsiteX4-79" fmla="*/ 0 w 8334827"/>
              <a:gd name="connsiteY4-80" fmla="*/ 3369620 h 3369620"/>
              <a:gd name="connsiteX5" fmla="*/ 1244600 w 8334827"/>
              <a:gd name="connsiteY5" fmla="*/ 1923125 h 3369620"/>
              <a:gd name="connsiteX0-81" fmla="*/ 1244600 w 8334827"/>
              <a:gd name="connsiteY0-82" fmla="*/ 1861484 h 3307979"/>
              <a:gd name="connsiteX1-83" fmla="*/ 3851727 w 8334827"/>
              <a:gd name="connsiteY1-84" fmla="*/ 1974479 h 3307979"/>
              <a:gd name="connsiteX2-85" fmla="*/ 5921827 w 8334827"/>
              <a:gd name="connsiteY2-86" fmla="*/ 58084 h 3307979"/>
              <a:gd name="connsiteX3-87" fmla="*/ 8334827 w 8334827"/>
              <a:gd name="connsiteY3-88" fmla="*/ 3307979 h 3307979"/>
              <a:gd name="connsiteX4-89" fmla="*/ 0 w 8334827"/>
              <a:gd name="connsiteY4-90" fmla="*/ 3307979 h 3307979"/>
              <a:gd name="connsiteX5-91" fmla="*/ 1244600 w 8334827"/>
              <a:gd name="connsiteY5-92" fmla="*/ 1861484 h 3307979"/>
              <a:gd name="connsiteX0-93" fmla="*/ 1244600 w 8334827"/>
              <a:gd name="connsiteY0-94" fmla="*/ 1861172 h 3307667"/>
              <a:gd name="connsiteX1-95" fmla="*/ 3038927 w 8334827"/>
              <a:gd name="connsiteY1-96" fmla="*/ 1986867 h 3307667"/>
              <a:gd name="connsiteX2-97" fmla="*/ 5921827 w 8334827"/>
              <a:gd name="connsiteY2-98" fmla="*/ 57772 h 3307667"/>
              <a:gd name="connsiteX3-99" fmla="*/ 8334827 w 8334827"/>
              <a:gd name="connsiteY3-100" fmla="*/ 3307667 h 3307667"/>
              <a:gd name="connsiteX4-101" fmla="*/ 0 w 8334827"/>
              <a:gd name="connsiteY4-102" fmla="*/ 3307667 h 3307667"/>
              <a:gd name="connsiteX5-103" fmla="*/ 1244600 w 8334827"/>
              <a:gd name="connsiteY5-104" fmla="*/ 1861172 h 3307667"/>
              <a:gd name="connsiteX0-105" fmla="*/ 1244600 w 8334827"/>
              <a:gd name="connsiteY0-106" fmla="*/ 1861172 h 3307667"/>
              <a:gd name="connsiteX1-107" fmla="*/ 3038927 w 8334827"/>
              <a:gd name="connsiteY1-108" fmla="*/ 1986867 h 3307667"/>
              <a:gd name="connsiteX2-109" fmla="*/ 5921827 w 8334827"/>
              <a:gd name="connsiteY2-110" fmla="*/ 57772 h 3307667"/>
              <a:gd name="connsiteX3-111" fmla="*/ 8334827 w 8334827"/>
              <a:gd name="connsiteY3-112" fmla="*/ 3307667 h 3307667"/>
              <a:gd name="connsiteX4-113" fmla="*/ 0 w 8334827"/>
              <a:gd name="connsiteY4-114" fmla="*/ 3307667 h 3307667"/>
              <a:gd name="connsiteX5-115" fmla="*/ 1244600 w 8334827"/>
              <a:gd name="connsiteY5-116" fmla="*/ 1861172 h 3307667"/>
              <a:gd name="connsiteX0-117" fmla="*/ 1244600 w 8334827"/>
              <a:gd name="connsiteY0-118" fmla="*/ 1861172 h 3307667"/>
              <a:gd name="connsiteX1-119" fmla="*/ 3038927 w 8334827"/>
              <a:gd name="connsiteY1-120" fmla="*/ 1986867 h 3307667"/>
              <a:gd name="connsiteX2-121" fmla="*/ 5921827 w 8334827"/>
              <a:gd name="connsiteY2-122" fmla="*/ 57772 h 3307667"/>
              <a:gd name="connsiteX3-123" fmla="*/ 8334827 w 8334827"/>
              <a:gd name="connsiteY3-124" fmla="*/ 3307667 h 3307667"/>
              <a:gd name="connsiteX4-125" fmla="*/ 0 w 8334827"/>
              <a:gd name="connsiteY4-126" fmla="*/ 3307667 h 3307667"/>
              <a:gd name="connsiteX5-127" fmla="*/ 1244600 w 8334827"/>
              <a:gd name="connsiteY5-128" fmla="*/ 1861172 h 3307667"/>
              <a:gd name="connsiteX0-129" fmla="*/ 1244600 w 8334827"/>
              <a:gd name="connsiteY0-130" fmla="*/ 1804270 h 3250765"/>
              <a:gd name="connsiteX1-131" fmla="*/ 3038927 w 8334827"/>
              <a:gd name="connsiteY1-132" fmla="*/ 1929965 h 3250765"/>
              <a:gd name="connsiteX2-133" fmla="*/ 5921827 w 8334827"/>
              <a:gd name="connsiteY2-134" fmla="*/ 870 h 3250765"/>
              <a:gd name="connsiteX3-135" fmla="*/ 8334827 w 8334827"/>
              <a:gd name="connsiteY3-136" fmla="*/ 3250765 h 3250765"/>
              <a:gd name="connsiteX4-137" fmla="*/ 0 w 8334827"/>
              <a:gd name="connsiteY4-138" fmla="*/ 3250765 h 3250765"/>
              <a:gd name="connsiteX5-139" fmla="*/ 1244600 w 8334827"/>
              <a:gd name="connsiteY5-140" fmla="*/ 1804270 h 3250765"/>
              <a:gd name="connsiteX0-141" fmla="*/ 1244600 w 8334827"/>
              <a:gd name="connsiteY0-142" fmla="*/ 1804276 h 3250771"/>
              <a:gd name="connsiteX1-143" fmla="*/ 3038927 w 8334827"/>
              <a:gd name="connsiteY1-144" fmla="*/ 1929971 h 3250771"/>
              <a:gd name="connsiteX2-145" fmla="*/ 5921827 w 8334827"/>
              <a:gd name="connsiteY2-146" fmla="*/ 876 h 3250771"/>
              <a:gd name="connsiteX3-147" fmla="*/ 8334827 w 8334827"/>
              <a:gd name="connsiteY3-148" fmla="*/ 3250771 h 3250771"/>
              <a:gd name="connsiteX4-149" fmla="*/ 0 w 8334827"/>
              <a:gd name="connsiteY4-150" fmla="*/ 3250771 h 3250771"/>
              <a:gd name="connsiteX5-151" fmla="*/ 1244600 w 8334827"/>
              <a:gd name="connsiteY5-152" fmla="*/ 1804276 h 3250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8334827" h="3250771">
                <a:moveTo>
                  <a:pt x="1244600" y="1804276"/>
                </a:moveTo>
                <a:cubicBezTo>
                  <a:pt x="1871738" y="1594726"/>
                  <a:pt x="2170489" y="2243238"/>
                  <a:pt x="3038927" y="1929971"/>
                </a:cubicBezTo>
                <a:cubicBezTo>
                  <a:pt x="3907365" y="1616704"/>
                  <a:pt x="4867727" y="-43574"/>
                  <a:pt x="5921827" y="876"/>
                </a:cubicBezTo>
                <a:cubicBezTo>
                  <a:pt x="7843760" y="157074"/>
                  <a:pt x="7530494" y="2167473"/>
                  <a:pt x="8334827" y="3250771"/>
                </a:cubicBezTo>
                <a:lnTo>
                  <a:pt x="0" y="3250771"/>
                </a:lnTo>
                <a:cubicBezTo>
                  <a:pt x="8467" y="2997206"/>
                  <a:pt x="4233" y="2197541"/>
                  <a:pt x="1244600" y="1804276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51000"/>
                </a:srgbClr>
              </a:gs>
              <a:gs pos="100000">
                <a:srgbClr val="236FA7">
                  <a:alpha val="0"/>
                </a:srgb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reeform 5"/>
          <p:cNvSpPr/>
          <p:nvPr/>
        </p:nvSpPr>
        <p:spPr bwMode="auto">
          <a:xfrm rot="16200000">
            <a:off x="3681130" y="-65700"/>
            <a:ext cx="4426429" cy="687886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41984" y="4199836"/>
            <a:ext cx="3350016" cy="2658164"/>
          </a:xfrm>
          <a:custGeom>
            <a:avLst/>
            <a:gdLst>
              <a:gd name="connsiteX0" fmla="*/ 0 w 3340100"/>
              <a:gd name="connsiteY0" fmla="*/ 0 h 3124200"/>
              <a:gd name="connsiteX1" fmla="*/ 3340100 w 3340100"/>
              <a:gd name="connsiteY1" fmla="*/ 0 h 3124200"/>
              <a:gd name="connsiteX2" fmla="*/ 3340100 w 3340100"/>
              <a:gd name="connsiteY2" fmla="*/ 3124200 h 3124200"/>
              <a:gd name="connsiteX3" fmla="*/ 0 w 3340100"/>
              <a:gd name="connsiteY3" fmla="*/ 3124200 h 3124200"/>
              <a:gd name="connsiteX4" fmla="*/ 0 w 3340100"/>
              <a:gd name="connsiteY4" fmla="*/ 0 h 3124200"/>
              <a:gd name="connsiteX0-1" fmla="*/ 0 w 3340100"/>
              <a:gd name="connsiteY0-2" fmla="*/ 0 h 3124200"/>
              <a:gd name="connsiteX1-3" fmla="*/ 3340100 w 3340100"/>
              <a:gd name="connsiteY1-4" fmla="*/ 0 h 3124200"/>
              <a:gd name="connsiteX2-5" fmla="*/ 3340100 w 3340100"/>
              <a:gd name="connsiteY2-6" fmla="*/ 1003300 h 3124200"/>
              <a:gd name="connsiteX3-7" fmla="*/ 3340100 w 3340100"/>
              <a:gd name="connsiteY3-8" fmla="*/ 3124200 h 3124200"/>
              <a:gd name="connsiteX4-9" fmla="*/ 0 w 3340100"/>
              <a:gd name="connsiteY4-10" fmla="*/ 3124200 h 3124200"/>
              <a:gd name="connsiteX5" fmla="*/ 0 w 3340100"/>
              <a:gd name="connsiteY5" fmla="*/ 0 h 3124200"/>
              <a:gd name="connsiteX0-11" fmla="*/ 0 w 3340100"/>
              <a:gd name="connsiteY0-12" fmla="*/ 0 h 3124200"/>
              <a:gd name="connsiteX1-13" fmla="*/ 2146300 w 3340100"/>
              <a:gd name="connsiteY1-14" fmla="*/ 622300 h 3124200"/>
              <a:gd name="connsiteX2-15" fmla="*/ 3340100 w 3340100"/>
              <a:gd name="connsiteY2-16" fmla="*/ 1003300 h 3124200"/>
              <a:gd name="connsiteX3-17" fmla="*/ 3340100 w 3340100"/>
              <a:gd name="connsiteY3-18" fmla="*/ 3124200 h 3124200"/>
              <a:gd name="connsiteX4-19" fmla="*/ 0 w 3340100"/>
              <a:gd name="connsiteY4-20" fmla="*/ 3124200 h 3124200"/>
              <a:gd name="connsiteX5-21" fmla="*/ 0 w 3340100"/>
              <a:gd name="connsiteY5-22" fmla="*/ 0 h 3124200"/>
              <a:gd name="connsiteX0-23" fmla="*/ 1765300 w 3340100"/>
              <a:gd name="connsiteY0-24" fmla="*/ 1524000 h 2501900"/>
              <a:gd name="connsiteX1-25" fmla="*/ 2146300 w 3340100"/>
              <a:gd name="connsiteY1-26" fmla="*/ 0 h 2501900"/>
              <a:gd name="connsiteX2-27" fmla="*/ 3340100 w 3340100"/>
              <a:gd name="connsiteY2-28" fmla="*/ 381000 h 2501900"/>
              <a:gd name="connsiteX3-29" fmla="*/ 3340100 w 3340100"/>
              <a:gd name="connsiteY3-30" fmla="*/ 2501900 h 2501900"/>
              <a:gd name="connsiteX4-31" fmla="*/ 0 w 3340100"/>
              <a:gd name="connsiteY4-32" fmla="*/ 2501900 h 2501900"/>
              <a:gd name="connsiteX5-33" fmla="*/ 1765300 w 3340100"/>
              <a:gd name="connsiteY5-34" fmla="*/ 1524000 h 2501900"/>
              <a:gd name="connsiteX0-35" fmla="*/ 1793149 w 3367949"/>
              <a:gd name="connsiteY0-36" fmla="*/ 1524000 h 2501900"/>
              <a:gd name="connsiteX1-37" fmla="*/ 2174149 w 3367949"/>
              <a:gd name="connsiteY1-38" fmla="*/ 0 h 2501900"/>
              <a:gd name="connsiteX2-39" fmla="*/ 3367949 w 3367949"/>
              <a:gd name="connsiteY2-40" fmla="*/ 381000 h 2501900"/>
              <a:gd name="connsiteX3-41" fmla="*/ 3367949 w 3367949"/>
              <a:gd name="connsiteY3-42" fmla="*/ 2501900 h 2501900"/>
              <a:gd name="connsiteX4-43" fmla="*/ 27849 w 3367949"/>
              <a:gd name="connsiteY4-44" fmla="*/ 2501900 h 2501900"/>
              <a:gd name="connsiteX5-45" fmla="*/ 1793149 w 3367949"/>
              <a:gd name="connsiteY5-46" fmla="*/ 1524000 h 2501900"/>
              <a:gd name="connsiteX0-47" fmla="*/ 1775216 w 3350016"/>
              <a:gd name="connsiteY0-48" fmla="*/ 1524000 h 2501900"/>
              <a:gd name="connsiteX1-49" fmla="*/ 2156216 w 3350016"/>
              <a:gd name="connsiteY1-50" fmla="*/ 0 h 2501900"/>
              <a:gd name="connsiteX2-51" fmla="*/ 3350016 w 3350016"/>
              <a:gd name="connsiteY2-52" fmla="*/ 381000 h 2501900"/>
              <a:gd name="connsiteX3-53" fmla="*/ 3350016 w 3350016"/>
              <a:gd name="connsiteY3-54" fmla="*/ 2501900 h 2501900"/>
              <a:gd name="connsiteX4-55" fmla="*/ 9916 w 3350016"/>
              <a:gd name="connsiteY4-56" fmla="*/ 2501900 h 2501900"/>
              <a:gd name="connsiteX5-57" fmla="*/ 1775216 w 3350016"/>
              <a:gd name="connsiteY5-58" fmla="*/ 1524000 h 2501900"/>
              <a:gd name="connsiteX0-59" fmla="*/ 1775216 w 3350016"/>
              <a:gd name="connsiteY0-60" fmla="*/ 1524000 h 2501900"/>
              <a:gd name="connsiteX1-61" fmla="*/ 2156216 w 3350016"/>
              <a:gd name="connsiteY1-62" fmla="*/ 0 h 2501900"/>
              <a:gd name="connsiteX2-63" fmla="*/ 3350016 w 3350016"/>
              <a:gd name="connsiteY2-64" fmla="*/ 381000 h 2501900"/>
              <a:gd name="connsiteX3-65" fmla="*/ 3350016 w 3350016"/>
              <a:gd name="connsiteY3-66" fmla="*/ 2501900 h 2501900"/>
              <a:gd name="connsiteX4-67" fmla="*/ 9916 w 3350016"/>
              <a:gd name="connsiteY4-68" fmla="*/ 2501900 h 2501900"/>
              <a:gd name="connsiteX5-69" fmla="*/ 1775216 w 3350016"/>
              <a:gd name="connsiteY5-70" fmla="*/ 1524000 h 2501900"/>
              <a:gd name="connsiteX0-71" fmla="*/ 1775216 w 3350016"/>
              <a:gd name="connsiteY0-72" fmla="*/ 1561971 h 2539871"/>
              <a:gd name="connsiteX1-73" fmla="*/ 2156216 w 3350016"/>
              <a:gd name="connsiteY1-74" fmla="*/ 37971 h 2539871"/>
              <a:gd name="connsiteX2-75" fmla="*/ 3350016 w 3350016"/>
              <a:gd name="connsiteY2-76" fmla="*/ 418971 h 2539871"/>
              <a:gd name="connsiteX3-77" fmla="*/ 3350016 w 3350016"/>
              <a:gd name="connsiteY3-78" fmla="*/ 2539871 h 2539871"/>
              <a:gd name="connsiteX4-79" fmla="*/ 9916 w 3350016"/>
              <a:gd name="connsiteY4-80" fmla="*/ 2539871 h 2539871"/>
              <a:gd name="connsiteX5-81" fmla="*/ 1775216 w 3350016"/>
              <a:gd name="connsiteY5-82" fmla="*/ 1561971 h 2539871"/>
              <a:gd name="connsiteX0-83" fmla="*/ 1775216 w 3350016"/>
              <a:gd name="connsiteY0-84" fmla="*/ 1587825 h 2565725"/>
              <a:gd name="connsiteX1-85" fmla="*/ 2156216 w 3350016"/>
              <a:gd name="connsiteY1-86" fmla="*/ 63825 h 2565725"/>
              <a:gd name="connsiteX2-87" fmla="*/ 3350016 w 3350016"/>
              <a:gd name="connsiteY2-88" fmla="*/ 444825 h 2565725"/>
              <a:gd name="connsiteX3-89" fmla="*/ 3350016 w 3350016"/>
              <a:gd name="connsiteY3-90" fmla="*/ 2565725 h 2565725"/>
              <a:gd name="connsiteX4-91" fmla="*/ 9916 w 3350016"/>
              <a:gd name="connsiteY4-92" fmla="*/ 2565725 h 2565725"/>
              <a:gd name="connsiteX5-93" fmla="*/ 1775216 w 3350016"/>
              <a:gd name="connsiteY5-94" fmla="*/ 1587825 h 2565725"/>
              <a:gd name="connsiteX0-95" fmla="*/ 1775216 w 3350016"/>
              <a:gd name="connsiteY0-96" fmla="*/ 1566286 h 2544186"/>
              <a:gd name="connsiteX1-97" fmla="*/ 2156216 w 3350016"/>
              <a:gd name="connsiteY1-98" fmla="*/ 42286 h 2544186"/>
              <a:gd name="connsiteX2-99" fmla="*/ 3350016 w 3350016"/>
              <a:gd name="connsiteY2-100" fmla="*/ 423286 h 2544186"/>
              <a:gd name="connsiteX3-101" fmla="*/ 3350016 w 3350016"/>
              <a:gd name="connsiteY3-102" fmla="*/ 2544186 h 2544186"/>
              <a:gd name="connsiteX4-103" fmla="*/ 9916 w 3350016"/>
              <a:gd name="connsiteY4-104" fmla="*/ 2544186 h 2544186"/>
              <a:gd name="connsiteX5-105" fmla="*/ 1775216 w 3350016"/>
              <a:gd name="connsiteY5-106" fmla="*/ 1566286 h 2544186"/>
              <a:gd name="connsiteX0-107" fmla="*/ 1775216 w 3350016"/>
              <a:gd name="connsiteY0-108" fmla="*/ 1580951 h 2558851"/>
              <a:gd name="connsiteX1-109" fmla="*/ 2156216 w 3350016"/>
              <a:gd name="connsiteY1-110" fmla="*/ 56951 h 2558851"/>
              <a:gd name="connsiteX2-111" fmla="*/ 3350016 w 3350016"/>
              <a:gd name="connsiteY2-112" fmla="*/ 437951 h 2558851"/>
              <a:gd name="connsiteX3-113" fmla="*/ 3350016 w 3350016"/>
              <a:gd name="connsiteY3-114" fmla="*/ 2558851 h 2558851"/>
              <a:gd name="connsiteX4-115" fmla="*/ 9916 w 3350016"/>
              <a:gd name="connsiteY4-116" fmla="*/ 2558851 h 2558851"/>
              <a:gd name="connsiteX5-117" fmla="*/ 1775216 w 3350016"/>
              <a:gd name="connsiteY5-118" fmla="*/ 1580951 h 2558851"/>
              <a:gd name="connsiteX0-119" fmla="*/ 1775216 w 3350016"/>
              <a:gd name="connsiteY0-120" fmla="*/ 1580951 h 2558851"/>
              <a:gd name="connsiteX1-121" fmla="*/ 2156216 w 3350016"/>
              <a:gd name="connsiteY1-122" fmla="*/ 56951 h 2558851"/>
              <a:gd name="connsiteX2-123" fmla="*/ 3350016 w 3350016"/>
              <a:gd name="connsiteY2-124" fmla="*/ 437951 h 2558851"/>
              <a:gd name="connsiteX3-125" fmla="*/ 3350016 w 3350016"/>
              <a:gd name="connsiteY3-126" fmla="*/ 2558851 h 2558851"/>
              <a:gd name="connsiteX4-127" fmla="*/ 9916 w 3350016"/>
              <a:gd name="connsiteY4-128" fmla="*/ 2558851 h 2558851"/>
              <a:gd name="connsiteX5-129" fmla="*/ 1775216 w 3350016"/>
              <a:gd name="connsiteY5-130" fmla="*/ 1580951 h 2558851"/>
              <a:gd name="connsiteX0-131" fmla="*/ 1775216 w 3350016"/>
              <a:gd name="connsiteY0-132" fmla="*/ 1603437 h 2581337"/>
              <a:gd name="connsiteX1-133" fmla="*/ 2156216 w 3350016"/>
              <a:gd name="connsiteY1-134" fmla="*/ 79437 h 2581337"/>
              <a:gd name="connsiteX2-135" fmla="*/ 3350016 w 3350016"/>
              <a:gd name="connsiteY2-136" fmla="*/ 460437 h 2581337"/>
              <a:gd name="connsiteX3-137" fmla="*/ 3350016 w 3350016"/>
              <a:gd name="connsiteY3-138" fmla="*/ 2581337 h 2581337"/>
              <a:gd name="connsiteX4-139" fmla="*/ 9916 w 3350016"/>
              <a:gd name="connsiteY4-140" fmla="*/ 2581337 h 2581337"/>
              <a:gd name="connsiteX5-141" fmla="*/ 1775216 w 3350016"/>
              <a:gd name="connsiteY5-142" fmla="*/ 1603437 h 2581337"/>
              <a:gd name="connsiteX0-143" fmla="*/ 1775216 w 3350016"/>
              <a:gd name="connsiteY0-144" fmla="*/ 1643681 h 2621581"/>
              <a:gd name="connsiteX1-145" fmla="*/ 2156216 w 3350016"/>
              <a:gd name="connsiteY1-146" fmla="*/ 68881 h 2621581"/>
              <a:gd name="connsiteX2-147" fmla="*/ 3350016 w 3350016"/>
              <a:gd name="connsiteY2-148" fmla="*/ 500681 h 2621581"/>
              <a:gd name="connsiteX3-149" fmla="*/ 3350016 w 3350016"/>
              <a:gd name="connsiteY3-150" fmla="*/ 2621581 h 2621581"/>
              <a:gd name="connsiteX4-151" fmla="*/ 9916 w 3350016"/>
              <a:gd name="connsiteY4-152" fmla="*/ 2621581 h 2621581"/>
              <a:gd name="connsiteX5-153" fmla="*/ 1775216 w 3350016"/>
              <a:gd name="connsiteY5-154" fmla="*/ 1643681 h 2621581"/>
              <a:gd name="connsiteX0-155" fmla="*/ 1775216 w 3350016"/>
              <a:gd name="connsiteY0-156" fmla="*/ 1632686 h 2610586"/>
              <a:gd name="connsiteX1-157" fmla="*/ 2156216 w 3350016"/>
              <a:gd name="connsiteY1-158" fmla="*/ 57886 h 2610586"/>
              <a:gd name="connsiteX2-159" fmla="*/ 3350016 w 3350016"/>
              <a:gd name="connsiteY2-160" fmla="*/ 489686 h 2610586"/>
              <a:gd name="connsiteX3-161" fmla="*/ 3350016 w 3350016"/>
              <a:gd name="connsiteY3-162" fmla="*/ 2610586 h 2610586"/>
              <a:gd name="connsiteX4-163" fmla="*/ 9916 w 3350016"/>
              <a:gd name="connsiteY4-164" fmla="*/ 2610586 h 2610586"/>
              <a:gd name="connsiteX5-165" fmla="*/ 1775216 w 3350016"/>
              <a:gd name="connsiteY5-166" fmla="*/ 1632686 h 2610586"/>
              <a:gd name="connsiteX0-167" fmla="*/ 1775216 w 3350016"/>
              <a:gd name="connsiteY0-168" fmla="*/ 1624648 h 2602548"/>
              <a:gd name="connsiteX1-169" fmla="*/ 2156216 w 3350016"/>
              <a:gd name="connsiteY1-170" fmla="*/ 49848 h 2602548"/>
              <a:gd name="connsiteX2-171" fmla="*/ 3350016 w 3350016"/>
              <a:gd name="connsiteY2-172" fmla="*/ 481648 h 2602548"/>
              <a:gd name="connsiteX3-173" fmla="*/ 3350016 w 3350016"/>
              <a:gd name="connsiteY3-174" fmla="*/ 2602548 h 2602548"/>
              <a:gd name="connsiteX4-175" fmla="*/ 9916 w 3350016"/>
              <a:gd name="connsiteY4-176" fmla="*/ 2602548 h 2602548"/>
              <a:gd name="connsiteX5-177" fmla="*/ 1775216 w 3350016"/>
              <a:gd name="connsiteY5-178" fmla="*/ 1624648 h 2602548"/>
              <a:gd name="connsiteX0-179" fmla="*/ 1775216 w 3350016"/>
              <a:gd name="connsiteY0-180" fmla="*/ 1614667 h 2592567"/>
              <a:gd name="connsiteX1-181" fmla="*/ 2156216 w 3350016"/>
              <a:gd name="connsiteY1-182" fmla="*/ 39867 h 2592567"/>
              <a:gd name="connsiteX2-183" fmla="*/ 3350016 w 3350016"/>
              <a:gd name="connsiteY2-184" fmla="*/ 471667 h 2592567"/>
              <a:gd name="connsiteX3-185" fmla="*/ 3350016 w 3350016"/>
              <a:gd name="connsiteY3-186" fmla="*/ 2592567 h 2592567"/>
              <a:gd name="connsiteX4-187" fmla="*/ 9916 w 3350016"/>
              <a:gd name="connsiteY4-188" fmla="*/ 2592567 h 2592567"/>
              <a:gd name="connsiteX5-189" fmla="*/ 1775216 w 3350016"/>
              <a:gd name="connsiteY5-190" fmla="*/ 1614667 h 2592567"/>
              <a:gd name="connsiteX0-191" fmla="*/ 1775216 w 3350016"/>
              <a:gd name="connsiteY0-192" fmla="*/ 1680264 h 2658164"/>
              <a:gd name="connsiteX1-193" fmla="*/ 2156216 w 3350016"/>
              <a:gd name="connsiteY1-194" fmla="*/ 105464 h 2658164"/>
              <a:gd name="connsiteX2-195" fmla="*/ 3350016 w 3350016"/>
              <a:gd name="connsiteY2-196" fmla="*/ 537264 h 2658164"/>
              <a:gd name="connsiteX3-197" fmla="*/ 3350016 w 3350016"/>
              <a:gd name="connsiteY3-198" fmla="*/ 2658164 h 2658164"/>
              <a:gd name="connsiteX4-199" fmla="*/ 9916 w 3350016"/>
              <a:gd name="connsiteY4-200" fmla="*/ 2658164 h 2658164"/>
              <a:gd name="connsiteX5-201" fmla="*/ 1775216 w 3350016"/>
              <a:gd name="connsiteY5-202" fmla="*/ 1680264 h 26581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350016" h="2658164">
                <a:moveTo>
                  <a:pt x="1775216" y="1680264"/>
                </a:moveTo>
                <a:cubicBezTo>
                  <a:pt x="2132933" y="1254814"/>
                  <a:pt x="1731942" y="382913"/>
                  <a:pt x="2156216" y="105464"/>
                </a:cubicBezTo>
                <a:cubicBezTo>
                  <a:pt x="2580490" y="-171985"/>
                  <a:pt x="2858258" y="142009"/>
                  <a:pt x="3350016" y="537264"/>
                </a:cubicBezTo>
                <a:lnTo>
                  <a:pt x="3350016" y="2658164"/>
                </a:lnTo>
                <a:lnTo>
                  <a:pt x="9916" y="2658164"/>
                </a:lnTo>
                <a:cubicBezTo>
                  <a:pt x="-138251" y="1402981"/>
                  <a:pt x="1417499" y="2105714"/>
                  <a:pt x="1775216" y="1680264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6837" y="2324587"/>
            <a:ext cx="613501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00" b="1" dirty="0">
                <a:gradFill>
                  <a:gsLst>
                    <a:gs pos="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在线医疗咨询系统</a:t>
            </a:r>
            <a:endParaRPr lang="zh-CN" altLang="en-US" sz="5800" b="1" dirty="0">
              <a:gradFill>
                <a:gsLst>
                  <a:gs pos="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34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013049" y="3856315"/>
            <a:ext cx="1762585" cy="4774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汇报人：陈伟鑫</a:t>
            </a:r>
            <a:endParaRPr lang="zh-CN" altLang="en-US" sz="14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44979" y="5169325"/>
            <a:ext cx="927100" cy="949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324710" y="3331000"/>
            <a:ext cx="3139266" cy="161094"/>
            <a:chOff x="3200400" y="4117778"/>
            <a:chExt cx="5275414" cy="244152"/>
          </a:xfr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1"/>
          </a:gradFill>
        </p:grpSpPr>
        <p:cxnSp>
          <p:nvCxnSpPr>
            <p:cNvPr id="30" name="直接连接符 29"/>
            <p:cNvCxnSpPr/>
            <p:nvPr/>
          </p:nvCxnSpPr>
          <p:spPr>
            <a:xfrm>
              <a:off x="3200400" y="4261510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菱形 30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961214" y="4261510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200400" y="4220899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961214" y="4220899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/>
        </p:nvSpPr>
        <p:spPr>
          <a:xfrm>
            <a:off x="9156120" y="4405825"/>
            <a:ext cx="1381686" cy="141492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912448" y="5001737"/>
            <a:ext cx="416337" cy="386515"/>
          </a:xfrm>
          <a:prstGeom prst="ellipse">
            <a:avLst/>
          </a:prstGeom>
          <a:gradFill>
            <a:gsLst>
              <a:gs pos="0">
                <a:srgbClr val="82C9C5">
                  <a:alpha val="32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114456" y="5816325"/>
            <a:ext cx="264346" cy="245411"/>
          </a:xfrm>
          <a:prstGeom prst="ellipse">
            <a:avLst/>
          </a:prstGeom>
          <a:gradFill>
            <a:gsLst>
              <a:gs pos="0">
                <a:srgbClr val="82C9C5">
                  <a:alpha val="7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4" grpId="0" animBg="1"/>
      <p:bldP spid="13" grpId="0" animBg="1"/>
      <p:bldP spid="5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058778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-11430" y="1"/>
            <a:ext cx="1059921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bg1">
                  <a:alpha val="82000"/>
                </a:schemeClr>
              </a:gs>
              <a:gs pos="68000">
                <a:srgbClr val="82C9C5">
                  <a:alpha val="6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50"/>
          <p:cNvSpPr txBox="1"/>
          <p:nvPr>
            <p:custDataLst>
              <p:tags r:id="rId2"/>
            </p:custDataLst>
          </p:nvPr>
        </p:nvSpPr>
        <p:spPr>
          <a:xfrm>
            <a:off x="5485258" y="4628392"/>
            <a:ext cx="548787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Demand analysis and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Back-end development work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62858" y="2237396"/>
            <a:ext cx="5983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需求分析</a:t>
            </a:r>
            <a:endParaRPr lang="en-US" altLang="zh-CN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和后端设计</a:t>
            </a:r>
            <a:endParaRPr lang="zh-CN" altLang="en-US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 rot="16200000">
            <a:off x="399120" y="2080363"/>
            <a:ext cx="3951535" cy="3502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88900">
            <a:solidFill>
              <a:schemeClr val="bg1"/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11046846" y="1887280"/>
            <a:ext cx="363581" cy="363581"/>
          </a:xfrm>
          <a:prstGeom prst="plus">
            <a:avLst>
              <a:gd name="adj" fmla="val 34749"/>
            </a:avLst>
          </a:prstGeom>
          <a:gradFill>
            <a:gsLst>
              <a:gs pos="1000">
                <a:srgbClr val="82C9C5"/>
              </a:gs>
              <a:gs pos="74000">
                <a:srgbClr val="236FA7"/>
              </a:gs>
            </a:gsLst>
            <a:lin ang="72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599219" y="5653538"/>
            <a:ext cx="2036915" cy="1559942"/>
            <a:chOff x="9544980" y="4893547"/>
            <a:chExt cx="2499273" cy="1914032"/>
          </a:xfrm>
        </p:grpSpPr>
        <p:sp>
          <p:nvSpPr>
            <p:cNvPr id="26" name="Freeform 6"/>
            <p:cNvSpPr/>
            <p:nvPr/>
          </p:nvSpPr>
          <p:spPr bwMode="auto">
            <a:xfrm>
              <a:off x="9860543" y="5629332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0383840" y="5031674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10574267" y="5893159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9703890" y="5136404"/>
              <a:ext cx="599756" cy="59909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11243452" y="5574744"/>
              <a:ext cx="554407" cy="553792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9544980" y="6274036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11362874" y="5033994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1174140" y="4893547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098097" y="5237324"/>
              <a:ext cx="1346042" cy="1344549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11840697" y="5473078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6200000">
            <a:off x="464326" y="2128024"/>
            <a:ext cx="3843984" cy="340690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3000">
                <a:srgbClr val="82C9C5">
                  <a:alpha val="20000"/>
                </a:srgbClr>
              </a:gs>
              <a:gs pos="100000">
                <a:srgbClr val="236FA7">
                  <a:alpha val="47000"/>
                </a:srgbClr>
              </a:gs>
            </a:gsLst>
            <a:lin ang="9600000" scaled="0"/>
          </a:gradFill>
          <a:ln w="889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3187" y="2804975"/>
            <a:ext cx="1915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115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2519" y="4411578"/>
            <a:ext cx="16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7171" y="5302689"/>
            <a:ext cx="377919" cy="350849"/>
          </a:xfrm>
          <a:prstGeom prst="ellipse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6" grpId="0"/>
      <p:bldP spid="17" grpId="0"/>
      <p:bldP spid="21" grpId="0" animBg="1"/>
      <p:bldP spid="24" grpId="0" animBg="1"/>
      <p:bldP spid="36" grpId="0" animBg="1"/>
      <p:bldP spid="18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89" y="4436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需求分析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0" name="Rectangle 7"/>
          <p:cNvSpPr/>
          <p:nvPr/>
        </p:nvSpPr>
        <p:spPr bwMode="auto">
          <a:xfrm>
            <a:off x="431089" y="1153727"/>
            <a:ext cx="24121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简单模块需求分析表</a:t>
            </a:r>
            <a:endParaRPr lang="zh-CN" altLang="zh-CN" sz="1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906063" y="1586759"/>
          <a:ext cx="860344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8"/>
                <a:gridCol w="681698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模块名称</a:t>
                      </a:r>
                      <a:endParaRPr lang="zh-CN" altLang="en-US" b="1" dirty="0"/>
                    </a:p>
                  </a:txBody>
                  <a:tcPr>
                    <a:solidFill>
                      <a:srgbClr val="7BC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模块功能</a:t>
                      </a:r>
                      <a:endParaRPr lang="zh-CN" altLang="en-US" dirty="0"/>
                    </a:p>
                  </a:txBody>
                  <a:tcPr>
                    <a:solidFill>
                      <a:srgbClr val="7BC2C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用户模块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用户可以注册、登陆，管理自己的个人信息和账户密码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科室信息模块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用户可以查看医疗平台的医生信息（姓名、地理位置、专长）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公告信息模块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用户可以查看一些关于疾病预防的知识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咨询预约模块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用户可以筛选科室、地理位置、医生专长从而预约到符合要求的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后台管理模块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用户可以查看预约订单并支付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支付模块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用户可以选择不同的付款方式来支付订单、充值就诊卡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7"/>
          <p:cNvSpPr/>
          <p:nvPr/>
        </p:nvSpPr>
        <p:spPr bwMode="auto">
          <a:xfrm>
            <a:off x="431089" y="4422967"/>
            <a:ext cx="2181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管理员功能分析表</a:t>
            </a:r>
            <a:endParaRPr lang="zh-CN" altLang="zh-CN" sz="1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906063" y="4844275"/>
          <a:ext cx="860344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8"/>
                <a:gridCol w="681698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模块名称</a:t>
                      </a:r>
                      <a:endParaRPr lang="zh-CN" altLang="en-US" b="1" dirty="0"/>
                    </a:p>
                  </a:txBody>
                  <a:tcPr>
                    <a:solidFill>
                      <a:srgbClr val="62A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模块功能</a:t>
                      </a:r>
                      <a:endParaRPr lang="zh-CN" altLang="en-US" dirty="0"/>
                    </a:p>
                  </a:txBody>
                  <a:tcPr>
                    <a:solidFill>
                      <a:srgbClr val="62AAB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用户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医生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模块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管理员可以查看、修改用户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医生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信息和账户密码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咨询预约模块</a:t>
                      </a:r>
                      <a:endParaRPr lang="zh-CN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管理员可以管理用户预约信息</a:t>
                      </a:r>
                      <a:endParaRPr lang="zh-CN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科室信息模块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管理员可以管理科室分类、医生所属科室进行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7758" y="2235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关键技术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69358" y="2103120"/>
            <a:ext cx="3653283" cy="3256964"/>
            <a:chOff x="3637884" y="2023110"/>
            <a:chExt cx="3653283" cy="3256964"/>
          </a:xfrm>
        </p:grpSpPr>
        <p:sp>
          <p:nvSpPr>
            <p:cNvPr id="2" name="五边形 1"/>
            <p:cNvSpPr/>
            <p:nvPr/>
          </p:nvSpPr>
          <p:spPr>
            <a:xfrm>
              <a:off x="3915507" y="2334358"/>
              <a:ext cx="3205383" cy="2751992"/>
            </a:xfrm>
            <a:prstGeom prst="pentagon">
              <a:avLst/>
            </a:prstGeom>
            <a:solidFill>
              <a:srgbClr val="6EB6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800" b="1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5223510" y="2023110"/>
              <a:ext cx="525780" cy="582930"/>
            </a:xfrm>
            <a:prstGeom prst="ellipse">
              <a:avLst/>
            </a:prstGeom>
            <a:solidFill>
              <a:srgbClr val="7EC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765387" y="3137535"/>
              <a:ext cx="525780" cy="582930"/>
            </a:xfrm>
            <a:prstGeom prst="ellipse">
              <a:avLst/>
            </a:prstGeom>
            <a:solidFill>
              <a:srgbClr val="7AC1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37884" y="3127424"/>
              <a:ext cx="525780" cy="582930"/>
            </a:xfrm>
            <a:prstGeom prst="ellipse">
              <a:avLst/>
            </a:prstGeom>
            <a:solidFill>
              <a:srgbClr val="7AC1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189737" y="4697144"/>
              <a:ext cx="525780" cy="582930"/>
            </a:xfrm>
            <a:prstGeom prst="ellipse">
              <a:avLst/>
            </a:prstGeom>
            <a:solidFill>
              <a:srgbClr val="7AC1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316064" y="4697144"/>
              <a:ext cx="525780" cy="582930"/>
            </a:xfrm>
            <a:prstGeom prst="ellipse">
              <a:avLst/>
            </a:prstGeom>
            <a:solidFill>
              <a:srgbClr val="7AC1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498730" y="3520409"/>
              <a:ext cx="203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几大软件包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37883" y="263005"/>
            <a:ext cx="2870869" cy="667408"/>
            <a:chOff x="1044638" y="1294814"/>
            <a:chExt cx="2870869" cy="805229"/>
          </a:xfrm>
        </p:grpSpPr>
        <p:sp>
          <p:nvSpPr>
            <p:cNvPr id="19" name="流程图: 终止 18"/>
            <p:cNvSpPr/>
            <p:nvPr/>
          </p:nvSpPr>
          <p:spPr>
            <a:xfrm>
              <a:off x="1076131" y="1402813"/>
              <a:ext cx="2839376" cy="697230"/>
            </a:xfrm>
            <a:prstGeom prst="flowChartTerminator">
              <a:avLst/>
            </a:prstGeom>
            <a:solidFill>
              <a:srgbClr val="70B8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20" name="流程图: 终止 19"/>
            <p:cNvSpPr/>
            <p:nvPr/>
          </p:nvSpPr>
          <p:spPr>
            <a:xfrm>
              <a:off x="1044638" y="1294814"/>
              <a:ext cx="2839376" cy="697230"/>
            </a:xfrm>
            <a:prstGeom prst="flowChartTerminator">
              <a:avLst/>
            </a:prstGeom>
            <a:solidFill>
              <a:srgbClr val="81C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/>
                <a:t>Controlle</a:t>
              </a:r>
              <a:r>
                <a:rPr lang="en-US" altLang="zh-CN" sz="3600" dirty="0"/>
                <a:t>r</a:t>
              </a:r>
              <a:endParaRPr lang="zh-CN" altLang="en-US" sz="36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2689" y="2697112"/>
            <a:ext cx="2870869" cy="603717"/>
            <a:chOff x="1044638" y="1294814"/>
            <a:chExt cx="2870869" cy="805229"/>
          </a:xfrm>
        </p:grpSpPr>
        <p:sp>
          <p:nvSpPr>
            <p:cNvPr id="26" name="流程图: 终止 25"/>
            <p:cNvSpPr/>
            <p:nvPr/>
          </p:nvSpPr>
          <p:spPr>
            <a:xfrm>
              <a:off x="1076131" y="1402813"/>
              <a:ext cx="2839376" cy="697230"/>
            </a:xfrm>
            <a:prstGeom prst="flowChartTerminator">
              <a:avLst/>
            </a:prstGeom>
            <a:solidFill>
              <a:srgbClr val="70B8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27" name="流程图: 终止 26"/>
            <p:cNvSpPr/>
            <p:nvPr/>
          </p:nvSpPr>
          <p:spPr>
            <a:xfrm>
              <a:off x="1044638" y="1294814"/>
              <a:ext cx="2839376" cy="697230"/>
            </a:xfrm>
            <a:prstGeom prst="flowChartTerminator">
              <a:avLst/>
            </a:prstGeom>
            <a:solidFill>
              <a:srgbClr val="81C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/>
                <a:t>Dao</a:t>
              </a:r>
              <a:endParaRPr lang="zh-CN" altLang="en-US" sz="36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49469" y="4916573"/>
            <a:ext cx="2870869" cy="697231"/>
            <a:chOff x="1044638" y="1294814"/>
            <a:chExt cx="2870869" cy="805229"/>
          </a:xfrm>
        </p:grpSpPr>
        <p:sp>
          <p:nvSpPr>
            <p:cNvPr id="29" name="流程图: 终止 28"/>
            <p:cNvSpPr/>
            <p:nvPr/>
          </p:nvSpPr>
          <p:spPr>
            <a:xfrm>
              <a:off x="1076131" y="1402813"/>
              <a:ext cx="2839376" cy="697230"/>
            </a:xfrm>
            <a:prstGeom prst="flowChartTerminator">
              <a:avLst/>
            </a:prstGeom>
            <a:solidFill>
              <a:srgbClr val="70B8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0" name="流程图: 终止 29"/>
            <p:cNvSpPr/>
            <p:nvPr/>
          </p:nvSpPr>
          <p:spPr>
            <a:xfrm>
              <a:off x="1044638" y="1294814"/>
              <a:ext cx="2839376" cy="697230"/>
            </a:xfrm>
            <a:prstGeom prst="flowChartTerminator">
              <a:avLst/>
            </a:prstGeom>
            <a:solidFill>
              <a:srgbClr val="81C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/>
                <a:t>Entity</a:t>
              </a:r>
              <a:endParaRPr lang="zh-CN" altLang="en-US" sz="36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2364" y="2354510"/>
            <a:ext cx="2870869" cy="692027"/>
            <a:chOff x="1044638" y="1294814"/>
            <a:chExt cx="2870869" cy="805229"/>
          </a:xfrm>
        </p:grpSpPr>
        <p:sp>
          <p:nvSpPr>
            <p:cNvPr id="32" name="流程图: 终止 31"/>
            <p:cNvSpPr/>
            <p:nvPr/>
          </p:nvSpPr>
          <p:spPr>
            <a:xfrm>
              <a:off x="1076131" y="1402813"/>
              <a:ext cx="2839376" cy="697230"/>
            </a:xfrm>
            <a:prstGeom prst="flowChartTerminator">
              <a:avLst/>
            </a:prstGeom>
            <a:solidFill>
              <a:srgbClr val="70B8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3" name="流程图: 终止 32"/>
            <p:cNvSpPr/>
            <p:nvPr/>
          </p:nvSpPr>
          <p:spPr>
            <a:xfrm>
              <a:off x="1044638" y="1294814"/>
              <a:ext cx="2839376" cy="697230"/>
            </a:xfrm>
            <a:prstGeom prst="flowChartTerminator">
              <a:avLst/>
            </a:prstGeom>
            <a:solidFill>
              <a:srgbClr val="81C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/>
                <a:t>Service</a:t>
              </a:r>
              <a:endParaRPr lang="zh-CN" altLang="en-US" sz="36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83857" y="4521201"/>
            <a:ext cx="2870869" cy="697230"/>
            <a:chOff x="1044638" y="1294814"/>
            <a:chExt cx="2870869" cy="805229"/>
          </a:xfrm>
        </p:grpSpPr>
        <p:sp>
          <p:nvSpPr>
            <p:cNvPr id="35" name="流程图: 终止 34"/>
            <p:cNvSpPr/>
            <p:nvPr/>
          </p:nvSpPr>
          <p:spPr>
            <a:xfrm>
              <a:off x="1076131" y="1402813"/>
              <a:ext cx="2839376" cy="697230"/>
            </a:xfrm>
            <a:prstGeom prst="flowChartTerminator">
              <a:avLst/>
            </a:prstGeom>
            <a:solidFill>
              <a:srgbClr val="70B8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6" name="流程图: 终止 35"/>
            <p:cNvSpPr/>
            <p:nvPr/>
          </p:nvSpPr>
          <p:spPr>
            <a:xfrm>
              <a:off x="1044638" y="1294814"/>
              <a:ext cx="2839376" cy="697230"/>
            </a:xfrm>
            <a:prstGeom prst="flowChartTerminator">
              <a:avLst/>
            </a:prstGeom>
            <a:solidFill>
              <a:srgbClr val="81C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Utils</a:t>
              </a:r>
              <a:endParaRPr lang="zh-CN" altLang="en-US" sz="3600" dirty="0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787445" y="947352"/>
            <a:ext cx="7105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控制进入各个网页页面的进程，主要使用以下技术和接口：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Spring MVC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的注解来处理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请求和相应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@RequestMapping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实现请求映射，包括请求方法、路径、参数等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@RequestParam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实现参数的传送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07494" y="5728761"/>
            <a:ext cx="4089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定义应用程序中的数据模型，建立与数据库表之间的映射关系，提供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get/set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方法、有参无参构造函数。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8907" y="3384223"/>
            <a:ext cx="3960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Dao(Data Access Object)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处于数据库与业务逻辑之间，以接口的形式实现数据库的封装，把对数据库的所有操作（增删改查）定义为抽象方法在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中具体实现。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29987" y="3110079"/>
            <a:ext cx="4041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定义服务层的操作接口，规范对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各实体的增删改查操作，利用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接口定义具体的数据库操作语句从而简化数据库操作。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815350" y="5272806"/>
            <a:ext cx="4089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多功能、基于工具的包，如字符串处理、日期处理等，是通用的、与业务无关的，可以独立出来。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668" y="917033"/>
            <a:ext cx="2031325" cy="16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058778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-11430" y="1"/>
            <a:ext cx="1059921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bg1">
                  <a:alpha val="82000"/>
                </a:schemeClr>
              </a:gs>
              <a:gs pos="68000">
                <a:srgbClr val="82C9C5">
                  <a:alpha val="6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50"/>
          <p:cNvSpPr txBox="1"/>
          <p:nvPr>
            <p:custDataLst>
              <p:tags r:id="rId2"/>
            </p:custDataLst>
          </p:nvPr>
        </p:nvSpPr>
        <p:spPr>
          <a:xfrm>
            <a:off x="5922553" y="3847096"/>
            <a:ext cx="548787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Database construction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53606" y="2481053"/>
            <a:ext cx="535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数据库设计</a:t>
            </a:r>
            <a:endParaRPr lang="zh-CN" altLang="en-US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 rot="16200000">
            <a:off x="399120" y="2080363"/>
            <a:ext cx="3951535" cy="3502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88900">
            <a:solidFill>
              <a:schemeClr val="bg1"/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11046846" y="1887280"/>
            <a:ext cx="363581" cy="363581"/>
          </a:xfrm>
          <a:prstGeom prst="plus">
            <a:avLst>
              <a:gd name="adj" fmla="val 34749"/>
            </a:avLst>
          </a:prstGeom>
          <a:gradFill>
            <a:gsLst>
              <a:gs pos="1000">
                <a:srgbClr val="82C9C5"/>
              </a:gs>
              <a:gs pos="74000">
                <a:srgbClr val="236FA7"/>
              </a:gs>
            </a:gsLst>
            <a:lin ang="72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599219" y="5653538"/>
            <a:ext cx="2036915" cy="1559942"/>
            <a:chOff x="9544980" y="4893547"/>
            <a:chExt cx="2499273" cy="1914032"/>
          </a:xfrm>
        </p:grpSpPr>
        <p:sp>
          <p:nvSpPr>
            <p:cNvPr id="26" name="Freeform 6"/>
            <p:cNvSpPr/>
            <p:nvPr/>
          </p:nvSpPr>
          <p:spPr bwMode="auto">
            <a:xfrm>
              <a:off x="9860543" y="5629332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0383840" y="5031674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10574267" y="5893159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9703890" y="5136404"/>
              <a:ext cx="599756" cy="59909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11243452" y="5574744"/>
              <a:ext cx="554407" cy="553792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9544980" y="6274036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11362874" y="5033994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1174140" y="4893547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098097" y="5237324"/>
              <a:ext cx="1346042" cy="1344549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11840697" y="5473078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6200000">
            <a:off x="464326" y="2128024"/>
            <a:ext cx="3843984" cy="340690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3000">
                <a:srgbClr val="82C9C5">
                  <a:alpha val="20000"/>
                </a:srgbClr>
              </a:gs>
              <a:gs pos="100000">
                <a:srgbClr val="236FA7">
                  <a:alpha val="47000"/>
                </a:srgbClr>
              </a:gs>
            </a:gsLst>
            <a:lin ang="9600000" scaled="0"/>
          </a:gradFill>
          <a:ln w="889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3187" y="2804975"/>
            <a:ext cx="1915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115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2519" y="4411578"/>
            <a:ext cx="16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7171" y="5302689"/>
            <a:ext cx="377919" cy="350849"/>
          </a:xfrm>
          <a:prstGeom prst="ellipse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6" grpId="0"/>
      <p:bldP spid="17" grpId="0"/>
      <p:bldP spid="21" grpId="0" animBg="1"/>
      <p:bldP spid="24" grpId="0" animBg="1"/>
      <p:bldP spid="36" grpId="0" animBg="1"/>
      <p:bldP spid="18" grpId="0"/>
      <p:bldP spid="37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35995"/>
            <a:ext cx="12955703" cy="1136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09855" y="4121727"/>
            <a:ext cx="6082145" cy="2265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8866" y="704908"/>
            <a:ext cx="7406880" cy="50310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5697" y="15242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数据库搭建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4" name="Rectangle 6"/>
          <p:cNvSpPr/>
          <p:nvPr/>
        </p:nvSpPr>
        <p:spPr bwMode="auto">
          <a:xfrm>
            <a:off x="761352" y="2556261"/>
            <a:ext cx="3181680" cy="174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 使用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Navicat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软件连接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MySQL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数据库服务端，使用字符集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utf8mb4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排序规则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utf8mb4_general_ci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，主要建立了医疗记录表、聊天表、缴费信息表、就诊卡充值表、科室分类表、科室信息表、医生表、用户表、咨询预约表等</a:t>
            </a:r>
            <a:endParaRPr lang="zh-CN" altLang="en-US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89" y="4436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表项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1089" y="1486319"/>
            <a:ext cx="3467182" cy="1093854"/>
            <a:chOff x="914545" y="2369906"/>
            <a:chExt cx="4092884" cy="1093854"/>
          </a:xfrm>
        </p:grpSpPr>
        <p:sp>
          <p:nvSpPr>
            <p:cNvPr id="14" name="Rectangle 7"/>
            <p:cNvSpPr/>
            <p:nvPr/>
          </p:nvSpPr>
          <p:spPr bwMode="auto">
            <a:xfrm>
              <a:off x="914545" y="2369906"/>
              <a:ext cx="12125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医生表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5" name="Rectangle 6"/>
            <p:cNvSpPr/>
            <p:nvPr/>
          </p:nvSpPr>
          <p:spPr bwMode="auto">
            <a:xfrm>
              <a:off x="1251570" y="2914699"/>
              <a:ext cx="3755859" cy="549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用于存储医生工号，医生姓名，密码，性别，照片，职位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1089" y="2727948"/>
            <a:ext cx="3467182" cy="1093854"/>
            <a:chOff x="914545" y="2369906"/>
            <a:chExt cx="4092884" cy="1093854"/>
          </a:xfrm>
        </p:grpSpPr>
        <p:sp>
          <p:nvSpPr>
            <p:cNvPr id="30" name="Rectangle 7"/>
            <p:cNvSpPr/>
            <p:nvPr/>
          </p:nvSpPr>
          <p:spPr bwMode="auto">
            <a:xfrm>
              <a:off x="914545" y="2369906"/>
              <a:ext cx="12125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用户表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31" name="Rectangle 6"/>
            <p:cNvSpPr/>
            <p:nvPr/>
          </p:nvSpPr>
          <p:spPr bwMode="auto">
            <a:xfrm>
              <a:off x="1251570" y="2914699"/>
              <a:ext cx="3755859" cy="549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用于存储用户账号，密码，姓名，性别，照片，联系电话，年龄，就诊卡号，金额，症状描述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5175" y="4090501"/>
            <a:ext cx="3467182" cy="853788"/>
            <a:chOff x="914545" y="2369906"/>
            <a:chExt cx="4092884" cy="853788"/>
          </a:xfrm>
        </p:grpSpPr>
        <p:sp>
          <p:nvSpPr>
            <p:cNvPr id="33" name="Rectangle 7"/>
            <p:cNvSpPr/>
            <p:nvPr/>
          </p:nvSpPr>
          <p:spPr bwMode="auto">
            <a:xfrm>
              <a:off x="914545" y="2369906"/>
              <a:ext cx="14850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管理员表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34" name="Rectangle 6"/>
            <p:cNvSpPr/>
            <p:nvPr/>
          </p:nvSpPr>
          <p:spPr bwMode="auto">
            <a:xfrm>
              <a:off x="1251570" y="2914699"/>
              <a:ext cx="3755859" cy="308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用于存储管理员姓名，密码，管理员注册时间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5874" y="2595446"/>
            <a:ext cx="6535062" cy="16671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74" y="457256"/>
            <a:ext cx="6525536" cy="17242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21" y="4776968"/>
            <a:ext cx="6554115" cy="1343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89" y="4436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表项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1089" y="1246479"/>
            <a:ext cx="3467182" cy="1093854"/>
            <a:chOff x="914545" y="2369906"/>
            <a:chExt cx="4092884" cy="1093854"/>
          </a:xfrm>
        </p:grpSpPr>
        <p:sp>
          <p:nvSpPr>
            <p:cNvPr id="14" name="Rectangle 7"/>
            <p:cNvSpPr/>
            <p:nvPr/>
          </p:nvSpPr>
          <p:spPr bwMode="auto">
            <a:xfrm>
              <a:off x="914545" y="2369906"/>
              <a:ext cx="17575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病例信息表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5" name="Rectangle 6"/>
            <p:cNvSpPr/>
            <p:nvPr/>
          </p:nvSpPr>
          <p:spPr bwMode="auto">
            <a:xfrm>
              <a:off x="1251570" y="2914699"/>
              <a:ext cx="3755859" cy="549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用于存储病人的账号，姓名，就诊卡号，症状描述，诊断结果，处方信息和医生建议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1089" y="2488108"/>
            <a:ext cx="3467182" cy="1093854"/>
            <a:chOff x="914545" y="2369906"/>
            <a:chExt cx="4092884" cy="1093854"/>
          </a:xfrm>
        </p:grpSpPr>
        <p:sp>
          <p:nvSpPr>
            <p:cNvPr id="30" name="Rectangle 7"/>
            <p:cNvSpPr/>
            <p:nvPr/>
          </p:nvSpPr>
          <p:spPr bwMode="auto">
            <a:xfrm>
              <a:off x="914545" y="2369906"/>
              <a:ext cx="17575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缴费信息表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31" name="Rectangle 6"/>
            <p:cNvSpPr/>
            <p:nvPr/>
          </p:nvSpPr>
          <p:spPr bwMode="auto">
            <a:xfrm>
              <a:off x="1251570" y="2914699"/>
              <a:ext cx="3755859" cy="549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用于存储病人的账号，姓名，就诊卡号，药品编号，药品名称，医生工号，医生姓名，职位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5175" y="3850661"/>
            <a:ext cx="3467182" cy="1333920"/>
            <a:chOff x="914545" y="2369906"/>
            <a:chExt cx="4092884" cy="1333920"/>
          </a:xfrm>
        </p:grpSpPr>
        <p:sp>
          <p:nvSpPr>
            <p:cNvPr id="33" name="Rectangle 7"/>
            <p:cNvSpPr/>
            <p:nvPr/>
          </p:nvSpPr>
          <p:spPr bwMode="auto">
            <a:xfrm>
              <a:off x="914545" y="2369906"/>
              <a:ext cx="17575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科室信息表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34" name="Rectangle 6"/>
            <p:cNvSpPr/>
            <p:nvPr/>
          </p:nvSpPr>
          <p:spPr bwMode="auto">
            <a:xfrm>
              <a:off x="1251570" y="2914699"/>
              <a:ext cx="3755859" cy="789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用于存储科室号，科室分类，科室名称，科室地址，人数，坐诊时间，金额，医生工号，医生姓名，职位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5175" y="5288333"/>
            <a:ext cx="3467182" cy="1333920"/>
            <a:chOff x="914545" y="2369906"/>
            <a:chExt cx="4092884" cy="1333920"/>
          </a:xfrm>
        </p:grpSpPr>
        <p:sp>
          <p:nvSpPr>
            <p:cNvPr id="36" name="Rectangle 7"/>
            <p:cNvSpPr/>
            <p:nvPr/>
          </p:nvSpPr>
          <p:spPr bwMode="auto">
            <a:xfrm>
              <a:off x="914545" y="2369906"/>
              <a:ext cx="17575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zh-CN" altLang="en-US" sz="18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咨询预约表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37" name="Rectangle 6"/>
            <p:cNvSpPr/>
            <p:nvPr/>
          </p:nvSpPr>
          <p:spPr bwMode="auto">
            <a:xfrm>
              <a:off x="1251570" y="2914699"/>
              <a:ext cx="3755859" cy="789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2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用于存储挂号编号，科室名称，科室号，金额，坐诊时间，挂号时间，账号，姓名，就诊卡号，用户金额，医生工号，医生姓名，职位，</a:t>
              </a:r>
              <a:endParaRPr lang="zh-CN" altLang="en-US" sz="12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072" y="50472"/>
            <a:ext cx="6544588" cy="173379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4" y="1791892"/>
            <a:ext cx="6516009" cy="168616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04" y="3485680"/>
            <a:ext cx="6487430" cy="172426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83" y="5181365"/>
            <a:ext cx="6458851" cy="1667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557485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9409" y="252833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研究</a:t>
            </a:r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成果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4" name="Rectangle 7"/>
          <p:cNvSpPr/>
          <p:nvPr/>
        </p:nvSpPr>
        <p:spPr bwMode="auto">
          <a:xfrm>
            <a:off x="1393532" y="391476"/>
            <a:ext cx="11730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32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查询</a:t>
            </a:r>
            <a:endParaRPr lang="zh-CN" altLang="zh-CN" sz="32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93728" y="1208951"/>
            <a:ext cx="3181680" cy="144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针对用户，可以实现增加用户（注册用户），删除，修改用户的个人信息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针对医生，可以实现增加医生（注册医生），删除，修改医生的个人信息</a:t>
            </a:r>
            <a:endParaRPr lang="zh-CN" altLang="en-US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330169" y="391475"/>
            <a:ext cx="11730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32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修改</a:t>
            </a:r>
            <a:endParaRPr lang="zh-CN" altLang="zh-CN" sz="32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681753" y="1316380"/>
            <a:ext cx="3181680" cy="445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对于用户和管理员，针对科室信息，可以实现根据地理位置、专长和医生姓名查询筛选符合条件的医生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对于管理员，针对医生，可以实现根据医生工号和医生姓名查询符合条件的医生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对于管理员，针对科室分类，可以实现根据科室分类名查询符合条件的科室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对于管理员，针对咨询预约内容，可以根据医生的专长和预约时间查询相应的咨询预约内容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endParaRPr lang="zh-CN" altLang="en-US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058778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-11430" y="1"/>
            <a:ext cx="1059921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bg1">
                  <a:alpha val="82000"/>
                </a:schemeClr>
              </a:gs>
              <a:gs pos="68000">
                <a:srgbClr val="82C9C5">
                  <a:alpha val="6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50"/>
          <p:cNvSpPr txBox="1"/>
          <p:nvPr>
            <p:custDataLst>
              <p:tags r:id="rId2"/>
            </p:custDataLst>
          </p:nvPr>
        </p:nvSpPr>
        <p:spPr>
          <a:xfrm>
            <a:off x="5922553" y="3847096"/>
            <a:ext cx="548787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Front end design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53606" y="2481053"/>
            <a:ext cx="535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前端设计</a:t>
            </a:r>
            <a:endParaRPr lang="zh-CN" altLang="en-US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 rot="16200000">
            <a:off x="399120" y="2080363"/>
            <a:ext cx="3951535" cy="3502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88900">
            <a:solidFill>
              <a:schemeClr val="bg1"/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11046846" y="1887280"/>
            <a:ext cx="363581" cy="363581"/>
          </a:xfrm>
          <a:prstGeom prst="plus">
            <a:avLst>
              <a:gd name="adj" fmla="val 34749"/>
            </a:avLst>
          </a:prstGeom>
          <a:gradFill>
            <a:gsLst>
              <a:gs pos="1000">
                <a:srgbClr val="82C9C5"/>
              </a:gs>
              <a:gs pos="74000">
                <a:srgbClr val="236FA7"/>
              </a:gs>
            </a:gsLst>
            <a:lin ang="72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599219" y="5653538"/>
            <a:ext cx="2036915" cy="1559942"/>
            <a:chOff x="9544980" y="4893547"/>
            <a:chExt cx="2499273" cy="1914032"/>
          </a:xfrm>
        </p:grpSpPr>
        <p:sp>
          <p:nvSpPr>
            <p:cNvPr id="26" name="Freeform 6"/>
            <p:cNvSpPr/>
            <p:nvPr/>
          </p:nvSpPr>
          <p:spPr bwMode="auto">
            <a:xfrm>
              <a:off x="9860543" y="5629332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0383840" y="5031674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10574267" y="5893159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9703890" y="5136404"/>
              <a:ext cx="599756" cy="59909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11243452" y="5574744"/>
              <a:ext cx="554407" cy="553792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9544980" y="6274036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11362874" y="5033994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1174140" y="4893547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098097" y="5237324"/>
              <a:ext cx="1346042" cy="1344549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11840697" y="5473078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6200000">
            <a:off x="464326" y="2128024"/>
            <a:ext cx="3843984" cy="340690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3000">
                <a:srgbClr val="82C9C5">
                  <a:alpha val="20000"/>
                </a:srgbClr>
              </a:gs>
              <a:gs pos="100000">
                <a:srgbClr val="236FA7">
                  <a:alpha val="47000"/>
                </a:srgbClr>
              </a:gs>
            </a:gsLst>
            <a:lin ang="9600000" scaled="0"/>
          </a:gradFill>
          <a:ln w="889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3187" y="2804975"/>
            <a:ext cx="1915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05</a:t>
            </a:r>
            <a:endParaRPr lang="zh-CN" altLang="en-US" sz="115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2519" y="4411578"/>
            <a:ext cx="16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7171" y="5302689"/>
            <a:ext cx="377919" cy="350849"/>
          </a:xfrm>
          <a:prstGeom prst="ellipse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6" grpId="0"/>
      <p:bldP spid="17" grpId="0"/>
      <p:bldP spid="21" grpId="0" animBg="1"/>
      <p:bldP spid="24" grpId="0" animBg="1"/>
      <p:bldP spid="36" grpId="0" animBg="1"/>
      <p:bldP spid="18" grpId="0"/>
      <p:bldP spid="37" grpId="0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10" name="Rectangle 7"/>
          <p:cNvSpPr/>
          <p:nvPr/>
        </p:nvSpPr>
        <p:spPr bwMode="auto">
          <a:xfrm>
            <a:off x="451551" y="590405"/>
            <a:ext cx="21300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用户登录页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5760" y="1343497"/>
            <a:ext cx="8992855" cy="4744112"/>
          </a:xfrm>
          <a:prstGeom prst="rect">
            <a:avLst/>
          </a:prstGeom>
        </p:spPr>
      </p:pic>
      <p:sp>
        <p:nvSpPr>
          <p:cNvPr id="4" name="Rectangle 6"/>
          <p:cNvSpPr/>
          <p:nvPr/>
        </p:nvSpPr>
        <p:spPr bwMode="auto">
          <a:xfrm>
            <a:off x="556482" y="2395063"/>
            <a:ext cx="3181680" cy="10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包括用户登录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和用户注册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flipH="1">
            <a:off x="0" y="10510"/>
            <a:ext cx="12192000" cy="685800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12698" y="-12701"/>
            <a:ext cx="12204698" cy="6870701"/>
          </a:xfrm>
          <a:prstGeom prst="rect">
            <a:avLst/>
          </a:prstGeom>
          <a:gradFill>
            <a:gsLst>
              <a:gs pos="1000">
                <a:schemeClr val="bg1">
                  <a:alpha val="57004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56525" y="1140486"/>
            <a:ext cx="3496812" cy="4455038"/>
          </a:xfrm>
          <a:custGeom>
            <a:avLst/>
            <a:gdLst>
              <a:gd name="connsiteX0" fmla="*/ 0 w 3235569"/>
              <a:gd name="connsiteY0" fmla="*/ 2200589 h 4401178"/>
              <a:gd name="connsiteX1" fmla="*/ 1617785 w 3235569"/>
              <a:gd name="connsiteY1" fmla="*/ 0 h 4401178"/>
              <a:gd name="connsiteX2" fmla="*/ 3235570 w 3235569"/>
              <a:gd name="connsiteY2" fmla="*/ 2200589 h 4401178"/>
              <a:gd name="connsiteX3" fmla="*/ 1617785 w 3235569"/>
              <a:gd name="connsiteY3" fmla="*/ 4401178 h 4401178"/>
              <a:gd name="connsiteX4" fmla="*/ 0 w 3235569"/>
              <a:gd name="connsiteY4" fmla="*/ 2200589 h 4401178"/>
              <a:gd name="connsiteX0-1" fmla="*/ 221883 w 3457453"/>
              <a:gd name="connsiteY0-2" fmla="*/ 2210638 h 4411227"/>
              <a:gd name="connsiteX1-3" fmla="*/ 603721 w 3457453"/>
              <a:gd name="connsiteY1-4" fmla="*/ 0 h 4411227"/>
              <a:gd name="connsiteX2-5" fmla="*/ 3457453 w 3457453"/>
              <a:gd name="connsiteY2-6" fmla="*/ 2210638 h 4411227"/>
              <a:gd name="connsiteX3-7" fmla="*/ 1839668 w 3457453"/>
              <a:gd name="connsiteY3-8" fmla="*/ 4411227 h 4411227"/>
              <a:gd name="connsiteX4-9" fmla="*/ 221883 w 3457453"/>
              <a:gd name="connsiteY4-10" fmla="*/ 2210638 h 4411227"/>
              <a:gd name="connsiteX0-11" fmla="*/ 115434 w 3421343"/>
              <a:gd name="connsiteY0-12" fmla="*/ 2211168 h 4412070"/>
              <a:gd name="connsiteX1-13" fmla="*/ 497272 w 3421343"/>
              <a:gd name="connsiteY1-14" fmla="*/ 530 h 4412070"/>
              <a:gd name="connsiteX2-15" fmla="*/ 3421343 w 3421343"/>
              <a:gd name="connsiteY2-16" fmla="*/ 2060443 h 4412070"/>
              <a:gd name="connsiteX3-17" fmla="*/ 1733219 w 3421343"/>
              <a:gd name="connsiteY3-18" fmla="*/ 4411757 h 4412070"/>
              <a:gd name="connsiteX4-19" fmla="*/ 115434 w 3421343"/>
              <a:gd name="connsiteY4-20" fmla="*/ 2211168 h 4412070"/>
              <a:gd name="connsiteX0-21" fmla="*/ 115434 w 3421343"/>
              <a:gd name="connsiteY0-22" fmla="*/ 2211168 h 4452256"/>
              <a:gd name="connsiteX1-23" fmla="*/ 497272 w 3421343"/>
              <a:gd name="connsiteY1-24" fmla="*/ 530 h 4452256"/>
              <a:gd name="connsiteX2-25" fmla="*/ 3421343 w 3421343"/>
              <a:gd name="connsiteY2-26" fmla="*/ 2060443 h 4452256"/>
              <a:gd name="connsiteX3-27" fmla="*/ 1733219 w 3421343"/>
              <a:gd name="connsiteY3-28" fmla="*/ 4451950 h 4452256"/>
              <a:gd name="connsiteX4-29" fmla="*/ 115434 w 3421343"/>
              <a:gd name="connsiteY4-30" fmla="*/ 2211168 h 4452256"/>
              <a:gd name="connsiteX0-31" fmla="*/ 99745 w 3475993"/>
              <a:gd name="connsiteY0-32" fmla="*/ 2231411 h 4452493"/>
              <a:gd name="connsiteX1-33" fmla="*/ 551922 w 3475993"/>
              <a:gd name="connsiteY1-34" fmla="*/ 676 h 4452493"/>
              <a:gd name="connsiteX2-35" fmla="*/ 3475993 w 3475993"/>
              <a:gd name="connsiteY2-36" fmla="*/ 2060589 h 4452493"/>
              <a:gd name="connsiteX3-37" fmla="*/ 1787869 w 3475993"/>
              <a:gd name="connsiteY3-38" fmla="*/ 4452096 h 4452493"/>
              <a:gd name="connsiteX4-39" fmla="*/ 99745 w 3475993"/>
              <a:gd name="connsiteY4-40" fmla="*/ 2231411 h 4452493"/>
              <a:gd name="connsiteX0-41" fmla="*/ 120047 w 3496295"/>
              <a:gd name="connsiteY0-42" fmla="*/ 2230737 h 4451819"/>
              <a:gd name="connsiteX1-43" fmla="*/ 572224 w 3496295"/>
              <a:gd name="connsiteY1-44" fmla="*/ 2 h 4451819"/>
              <a:gd name="connsiteX2-45" fmla="*/ 3496295 w 3496295"/>
              <a:gd name="connsiteY2-46" fmla="*/ 2059915 h 4451819"/>
              <a:gd name="connsiteX3-47" fmla="*/ 1808171 w 3496295"/>
              <a:gd name="connsiteY3-48" fmla="*/ 4451422 h 4451819"/>
              <a:gd name="connsiteX4-49" fmla="*/ 120047 w 3496295"/>
              <a:gd name="connsiteY4-50" fmla="*/ 2230737 h 4451819"/>
              <a:gd name="connsiteX0-51" fmla="*/ 120047 w 3496295"/>
              <a:gd name="connsiteY0-52" fmla="*/ 2230737 h 4455038"/>
              <a:gd name="connsiteX1-53" fmla="*/ 572224 w 3496295"/>
              <a:gd name="connsiteY1-54" fmla="*/ 2 h 4455038"/>
              <a:gd name="connsiteX2-55" fmla="*/ 3496295 w 3496295"/>
              <a:gd name="connsiteY2-56" fmla="*/ 2059915 h 4455038"/>
              <a:gd name="connsiteX3-57" fmla="*/ 1808171 w 3496295"/>
              <a:gd name="connsiteY3-58" fmla="*/ 4451422 h 4455038"/>
              <a:gd name="connsiteX4-59" fmla="*/ 120047 w 3496295"/>
              <a:gd name="connsiteY4-60" fmla="*/ 2230737 h 4455038"/>
              <a:gd name="connsiteX0-61" fmla="*/ 120047 w 3496295"/>
              <a:gd name="connsiteY0-62" fmla="*/ 2230737 h 4455038"/>
              <a:gd name="connsiteX1-63" fmla="*/ 572224 w 3496295"/>
              <a:gd name="connsiteY1-64" fmla="*/ 2 h 4455038"/>
              <a:gd name="connsiteX2-65" fmla="*/ 3496295 w 3496295"/>
              <a:gd name="connsiteY2-66" fmla="*/ 2059915 h 4455038"/>
              <a:gd name="connsiteX3-67" fmla="*/ 1808171 w 3496295"/>
              <a:gd name="connsiteY3-68" fmla="*/ 4451422 h 4455038"/>
              <a:gd name="connsiteX4-69" fmla="*/ 120047 w 3496295"/>
              <a:gd name="connsiteY4-70" fmla="*/ 2230737 h 4455038"/>
              <a:gd name="connsiteX0-71" fmla="*/ 120047 w 3497443"/>
              <a:gd name="connsiteY0-72" fmla="*/ 2230737 h 4455038"/>
              <a:gd name="connsiteX1-73" fmla="*/ 572224 w 3497443"/>
              <a:gd name="connsiteY1-74" fmla="*/ 2 h 4455038"/>
              <a:gd name="connsiteX2-75" fmla="*/ 3496295 w 3497443"/>
              <a:gd name="connsiteY2-76" fmla="*/ 2059915 h 4455038"/>
              <a:gd name="connsiteX3-77" fmla="*/ 1808171 w 3497443"/>
              <a:gd name="connsiteY3-78" fmla="*/ 4451422 h 4455038"/>
              <a:gd name="connsiteX4-79" fmla="*/ 120047 w 3497443"/>
              <a:gd name="connsiteY4-80" fmla="*/ 2230737 h 4455038"/>
              <a:gd name="connsiteX0-81" fmla="*/ 120047 w 3496812"/>
              <a:gd name="connsiteY0-82" fmla="*/ 2230737 h 4455038"/>
              <a:gd name="connsiteX1-83" fmla="*/ 572224 w 3496812"/>
              <a:gd name="connsiteY1-84" fmla="*/ 2 h 4455038"/>
              <a:gd name="connsiteX2-85" fmla="*/ 3496295 w 3496812"/>
              <a:gd name="connsiteY2-86" fmla="*/ 2059915 h 4455038"/>
              <a:gd name="connsiteX3-87" fmla="*/ 1808171 w 3496812"/>
              <a:gd name="connsiteY3-88" fmla="*/ 4451422 h 4455038"/>
              <a:gd name="connsiteX4-89" fmla="*/ 120047 w 3496812"/>
              <a:gd name="connsiteY4-90" fmla="*/ 2230737 h 4455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96812" h="4455038">
                <a:moveTo>
                  <a:pt x="120047" y="2230737"/>
                </a:moveTo>
                <a:cubicBezTo>
                  <a:pt x="-85944" y="1488834"/>
                  <a:pt x="-80920" y="-1673"/>
                  <a:pt x="572224" y="2"/>
                </a:cubicBezTo>
                <a:cubicBezTo>
                  <a:pt x="1225368" y="1677"/>
                  <a:pt x="3536489" y="894804"/>
                  <a:pt x="3496295" y="2059915"/>
                </a:cubicBezTo>
                <a:cubicBezTo>
                  <a:pt x="3466150" y="2953720"/>
                  <a:pt x="2662281" y="4362662"/>
                  <a:pt x="1808171" y="4451422"/>
                </a:cubicBezTo>
                <a:cubicBezTo>
                  <a:pt x="954061" y="4540182"/>
                  <a:pt x="326038" y="2972640"/>
                  <a:pt x="120047" y="2230737"/>
                </a:cubicBezTo>
                <a:close/>
              </a:path>
            </a:pathLst>
          </a:cu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97609" y="4456424"/>
            <a:ext cx="1159989" cy="775401"/>
          </a:xfrm>
          <a:custGeom>
            <a:avLst/>
            <a:gdLst>
              <a:gd name="connsiteX0" fmla="*/ 0 w 1095270"/>
              <a:gd name="connsiteY0" fmla="*/ 377608 h 755216"/>
              <a:gd name="connsiteX1" fmla="*/ 547635 w 1095270"/>
              <a:gd name="connsiteY1" fmla="*/ 0 h 755216"/>
              <a:gd name="connsiteX2" fmla="*/ 1095270 w 1095270"/>
              <a:gd name="connsiteY2" fmla="*/ 377608 h 755216"/>
              <a:gd name="connsiteX3" fmla="*/ 547635 w 1095270"/>
              <a:gd name="connsiteY3" fmla="*/ 755216 h 755216"/>
              <a:gd name="connsiteX4" fmla="*/ 0 w 1095270"/>
              <a:gd name="connsiteY4" fmla="*/ 377608 h 755216"/>
              <a:gd name="connsiteX0-1" fmla="*/ 0 w 1155560"/>
              <a:gd name="connsiteY0-2" fmla="*/ 160063 h 794235"/>
              <a:gd name="connsiteX1-3" fmla="*/ 607925 w 1155560"/>
              <a:gd name="connsiteY1-4" fmla="*/ 33664 h 794235"/>
              <a:gd name="connsiteX2-5" fmla="*/ 1155560 w 1155560"/>
              <a:gd name="connsiteY2-6" fmla="*/ 411272 h 794235"/>
              <a:gd name="connsiteX3-7" fmla="*/ 607925 w 1155560"/>
              <a:gd name="connsiteY3-8" fmla="*/ 788880 h 794235"/>
              <a:gd name="connsiteX4-9" fmla="*/ 0 w 1155560"/>
              <a:gd name="connsiteY4-10" fmla="*/ 160063 h 794235"/>
              <a:gd name="connsiteX0-11" fmla="*/ 0 w 1155560"/>
              <a:gd name="connsiteY0-12" fmla="*/ 160063 h 790579"/>
              <a:gd name="connsiteX1-13" fmla="*/ 607925 w 1155560"/>
              <a:gd name="connsiteY1-14" fmla="*/ 33664 h 790579"/>
              <a:gd name="connsiteX2-15" fmla="*/ 1155560 w 1155560"/>
              <a:gd name="connsiteY2-16" fmla="*/ 411272 h 790579"/>
              <a:gd name="connsiteX3-17" fmla="*/ 607925 w 1155560"/>
              <a:gd name="connsiteY3-18" fmla="*/ 788880 h 790579"/>
              <a:gd name="connsiteX4-19" fmla="*/ 0 w 1155560"/>
              <a:gd name="connsiteY4-20" fmla="*/ 160063 h 790579"/>
              <a:gd name="connsiteX0-21" fmla="*/ 375 w 1155935"/>
              <a:gd name="connsiteY0-22" fmla="*/ 64619 h 695135"/>
              <a:gd name="connsiteX1-23" fmla="*/ 527913 w 1155935"/>
              <a:gd name="connsiteY1-24" fmla="*/ 48752 h 695135"/>
              <a:gd name="connsiteX2-25" fmla="*/ 1155935 w 1155935"/>
              <a:gd name="connsiteY2-26" fmla="*/ 315828 h 695135"/>
              <a:gd name="connsiteX3-27" fmla="*/ 608300 w 1155935"/>
              <a:gd name="connsiteY3-28" fmla="*/ 693436 h 695135"/>
              <a:gd name="connsiteX4-29" fmla="*/ 375 w 1155935"/>
              <a:gd name="connsiteY4-30" fmla="*/ 64619 h 695135"/>
              <a:gd name="connsiteX0-31" fmla="*/ 585 w 1156145"/>
              <a:gd name="connsiteY0-32" fmla="*/ 45585 h 676101"/>
              <a:gd name="connsiteX1-33" fmla="*/ 528123 w 1156145"/>
              <a:gd name="connsiteY1-34" fmla="*/ 29718 h 676101"/>
              <a:gd name="connsiteX2-35" fmla="*/ 1156145 w 1156145"/>
              <a:gd name="connsiteY2-36" fmla="*/ 296794 h 676101"/>
              <a:gd name="connsiteX3-37" fmla="*/ 608510 w 1156145"/>
              <a:gd name="connsiteY3-38" fmla="*/ 674402 h 676101"/>
              <a:gd name="connsiteX4-39" fmla="*/ 585 w 1156145"/>
              <a:gd name="connsiteY4-40" fmla="*/ 45585 h 676101"/>
              <a:gd name="connsiteX0-41" fmla="*/ 3146 w 1158706"/>
              <a:gd name="connsiteY0-42" fmla="*/ 143805 h 774321"/>
              <a:gd name="connsiteX1-43" fmla="*/ 530684 w 1158706"/>
              <a:gd name="connsiteY1-44" fmla="*/ 127938 h 774321"/>
              <a:gd name="connsiteX2-45" fmla="*/ 1158706 w 1158706"/>
              <a:gd name="connsiteY2-46" fmla="*/ 395014 h 774321"/>
              <a:gd name="connsiteX3-47" fmla="*/ 611071 w 1158706"/>
              <a:gd name="connsiteY3-48" fmla="*/ 772622 h 774321"/>
              <a:gd name="connsiteX4-49" fmla="*/ 3146 w 1158706"/>
              <a:gd name="connsiteY4-50" fmla="*/ 143805 h 774321"/>
              <a:gd name="connsiteX0-51" fmla="*/ 32 w 1155592"/>
              <a:gd name="connsiteY0-52" fmla="*/ 45585 h 676101"/>
              <a:gd name="connsiteX1-53" fmla="*/ 587860 w 1155592"/>
              <a:gd name="connsiteY1-54" fmla="*/ 29718 h 676101"/>
              <a:gd name="connsiteX2-55" fmla="*/ 1155592 w 1155592"/>
              <a:gd name="connsiteY2-56" fmla="*/ 296794 h 676101"/>
              <a:gd name="connsiteX3-57" fmla="*/ 607957 w 1155592"/>
              <a:gd name="connsiteY3-58" fmla="*/ 674402 h 676101"/>
              <a:gd name="connsiteX4-59" fmla="*/ 32 w 1155592"/>
              <a:gd name="connsiteY4-60" fmla="*/ 45585 h 676101"/>
              <a:gd name="connsiteX0-61" fmla="*/ 1338 w 1156898"/>
              <a:gd name="connsiteY0-62" fmla="*/ 134874 h 765390"/>
              <a:gd name="connsiteX1-63" fmla="*/ 589166 w 1156898"/>
              <a:gd name="connsiteY1-64" fmla="*/ 119007 h 765390"/>
              <a:gd name="connsiteX2-65" fmla="*/ 1156898 w 1156898"/>
              <a:gd name="connsiteY2-66" fmla="*/ 386083 h 765390"/>
              <a:gd name="connsiteX3-67" fmla="*/ 609263 w 1156898"/>
              <a:gd name="connsiteY3-68" fmla="*/ 763691 h 765390"/>
              <a:gd name="connsiteX4-69" fmla="*/ 1338 w 1156898"/>
              <a:gd name="connsiteY4-70" fmla="*/ 134874 h 765390"/>
              <a:gd name="connsiteX0-71" fmla="*/ 1338 w 1157972"/>
              <a:gd name="connsiteY0-72" fmla="*/ 134874 h 765390"/>
              <a:gd name="connsiteX1-73" fmla="*/ 589166 w 1157972"/>
              <a:gd name="connsiteY1-74" fmla="*/ 119007 h 765390"/>
              <a:gd name="connsiteX2-75" fmla="*/ 1156898 w 1157972"/>
              <a:gd name="connsiteY2-76" fmla="*/ 386083 h 765390"/>
              <a:gd name="connsiteX3-77" fmla="*/ 609263 w 1157972"/>
              <a:gd name="connsiteY3-78" fmla="*/ 763691 h 765390"/>
              <a:gd name="connsiteX4-79" fmla="*/ 1338 w 1157972"/>
              <a:gd name="connsiteY4-80" fmla="*/ 134874 h 765390"/>
              <a:gd name="connsiteX0-81" fmla="*/ 1222 w 1157754"/>
              <a:gd name="connsiteY0-82" fmla="*/ 138225 h 768741"/>
              <a:gd name="connsiteX1-83" fmla="*/ 589050 w 1157754"/>
              <a:gd name="connsiteY1-84" fmla="*/ 122358 h 768741"/>
              <a:gd name="connsiteX2-85" fmla="*/ 1156782 w 1157754"/>
              <a:gd name="connsiteY2-86" fmla="*/ 389434 h 768741"/>
              <a:gd name="connsiteX3-87" fmla="*/ 609147 w 1157754"/>
              <a:gd name="connsiteY3-88" fmla="*/ 767042 h 768741"/>
              <a:gd name="connsiteX4-89" fmla="*/ 1222 w 1157754"/>
              <a:gd name="connsiteY4-90" fmla="*/ 138225 h 768741"/>
              <a:gd name="connsiteX0-91" fmla="*/ 1222 w 1161080"/>
              <a:gd name="connsiteY0-92" fmla="*/ 138225 h 768741"/>
              <a:gd name="connsiteX1-93" fmla="*/ 589050 w 1161080"/>
              <a:gd name="connsiteY1-94" fmla="*/ 122358 h 768741"/>
              <a:gd name="connsiteX2-95" fmla="*/ 1156782 w 1161080"/>
              <a:gd name="connsiteY2-96" fmla="*/ 389434 h 768741"/>
              <a:gd name="connsiteX3-97" fmla="*/ 609147 w 1161080"/>
              <a:gd name="connsiteY3-98" fmla="*/ 767042 h 768741"/>
              <a:gd name="connsiteX4-99" fmla="*/ 1222 w 1161080"/>
              <a:gd name="connsiteY4-100" fmla="*/ 138225 h 768741"/>
              <a:gd name="connsiteX0-101" fmla="*/ 1222 w 1161080"/>
              <a:gd name="connsiteY0-102" fmla="*/ 138225 h 768702"/>
              <a:gd name="connsiteX1-103" fmla="*/ 589050 w 1161080"/>
              <a:gd name="connsiteY1-104" fmla="*/ 122358 h 768702"/>
              <a:gd name="connsiteX2-105" fmla="*/ 1156782 w 1161080"/>
              <a:gd name="connsiteY2-106" fmla="*/ 389434 h 768702"/>
              <a:gd name="connsiteX3-107" fmla="*/ 609147 w 1161080"/>
              <a:gd name="connsiteY3-108" fmla="*/ 767042 h 768702"/>
              <a:gd name="connsiteX4-109" fmla="*/ 1222 w 1161080"/>
              <a:gd name="connsiteY4-110" fmla="*/ 138225 h 768702"/>
              <a:gd name="connsiteX0-111" fmla="*/ 131 w 1159989"/>
              <a:gd name="connsiteY0-112" fmla="*/ 144924 h 775401"/>
              <a:gd name="connsiteX1-113" fmla="*/ 587959 w 1159989"/>
              <a:gd name="connsiteY1-114" fmla="*/ 129057 h 775401"/>
              <a:gd name="connsiteX2-115" fmla="*/ 1155691 w 1159989"/>
              <a:gd name="connsiteY2-116" fmla="*/ 396133 h 775401"/>
              <a:gd name="connsiteX3-117" fmla="*/ 608056 w 1159989"/>
              <a:gd name="connsiteY3-118" fmla="*/ 773741 h 775401"/>
              <a:gd name="connsiteX4-119" fmla="*/ 131 w 1159989"/>
              <a:gd name="connsiteY4-120" fmla="*/ 144924 h 775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9989" h="775401">
                <a:moveTo>
                  <a:pt x="131" y="144924"/>
                </a:moveTo>
                <a:cubicBezTo>
                  <a:pt x="6831" y="-178563"/>
                  <a:pt x="294882" y="142455"/>
                  <a:pt x="587959" y="129057"/>
                </a:cubicBezTo>
                <a:cubicBezTo>
                  <a:pt x="881036" y="115659"/>
                  <a:pt x="1200909" y="41885"/>
                  <a:pt x="1155691" y="396133"/>
                </a:cubicBezTo>
                <a:cubicBezTo>
                  <a:pt x="1140619" y="599656"/>
                  <a:pt x="971471" y="795512"/>
                  <a:pt x="608056" y="773741"/>
                </a:cubicBezTo>
                <a:cubicBezTo>
                  <a:pt x="244641" y="751970"/>
                  <a:pt x="-6569" y="468411"/>
                  <a:pt x="131" y="144924"/>
                </a:cubicBezTo>
                <a:close/>
              </a:path>
            </a:pathLst>
          </a:cu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49637" y="1598344"/>
            <a:ext cx="2502798" cy="2876607"/>
          </a:xfrm>
          <a:custGeom>
            <a:avLst/>
            <a:gdLst>
              <a:gd name="connsiteX0" fmla="*/ 0 w 2772229"/>
              <a:gd name="connsiteY0" fmla="*/ 1376965 h 2753930"/>
              <a:gd name="connsiteX1" fmla="*/ 1386115 w 2772229"/>
              <a:gd name="connsiteY1" fmla="*/ 0 h 2753930"/>
              <a:gd name="connsiteX2" fmla="*/ 2772230 w 2772229"/>
              <a:gd name="connsiteY2" fmla="*/ 1376965 h 2753930"/>
              <a:gd name="connsiteX3" fmla="*/ 1386115 w 2772229"/>
              <a:gd name="connsiteY3" fmla="*/ 2753930 h 2753930"/>
              <a:gd name="connsiteX4" fmla="*/ 0 w 2772229"/>
              <a:gd name="connsiteY4" fmla="*/ 1376965 h 2753930"/>
              <a:gd name="connsiteX0-1" fmla="*/ 16337 w 2813991"/>
              <a:gd name="connsiteY0-2" fmla="*/ 1449536 h 2826501"/>
              <a:gd name="connsiteX1-3" fmla="*/ 2229766 w 2813991"/>
              <a:gd name="connsiteY1-4" fmla="*/ 0 h 2826501"/>
              <a:gd name="connsiteX2-5" fmla="*/ 2788567 w 2813991"/>
              <a:gd name="connsiteY2-6" fmla="*/ 1449536 h 2826501"/>
              <a:gd name="connsiteX3-7" fmla="*/ 1402452 w 2813991"/>
              <a:gd name="connsiteY3-8" fmla="*/ 2826501 h 2826501"/>
              <a:gd name="connsiteX4-9" fmla="*/ 16337 w 2813991"/>
              <a:gd name="connsiteY4-10" fmla="*/ 1449536 h 2826501"/>
              <a:gd name="connsiteX0-11" fmla="*/ 16337 w 2810600"/>
              <a:gd name="connsiteY0-12" fmla="*/ 1462374 h 2839339"/>
              <a:gd name="connsiteX1-13" fmla="*/ 2229766 w 2810600"/>
              <a:gd name="connsiteY1-14" fmla="*/ 12838 h 2839339"/>
              <a:gd name="connsiteX2-15" fmla="*/ 2788567 w 2810600"/>
              <a:gd name="connsiteY2-16" fmla="*/ 1462374 h 2839339"/>
              <a:gd name="connsiteX3-17" fmla="*/ 1402452 w 2810600"/>
              <a:gd name="connsiteY3-18" fmla="*/ 2839339 h 2839339"/>
              <a:gd name="connsiteX4-19" fmla="*/ 16337 w 2810600"/>
              <a:gd name="connsiteY4-20" fmla="*/ 1462374 h 2839339"/>
              <a:gd name="connsiteX0-21" fmla="*/ 12509 w 2755710"/>
              <a:gd name="connsiteY0-22" fmla="*/ 1874967 h 2837051"/>
              <a:gd name="connsiteX1-23" fmla="*/ 2196909 w 2755710"/>
              <a:gd name="connsiteY1-24" fmla="*/ 4516 h 2837051"/>
              <a:gd name="connsiteX2-25" fmla="*/ 2755710 w 2755710"/>
              <a:gd name="connsiteY2-26" fmla="*/ 1454052 h 2837051"/>
              <a:gd name="connsiteX3-27" fmla="*/ 1369595 w 2755710"/>
              <a:gd name="connsiteY3-28" fmla="*/ 2831017 h 2837051"/>
              <a:gd name="connsiteX4-29" fmla="*/ 12509 w 2755710"/>
              <a:gd name="connsiteY4-30" fmla="*/ 1874967 h 2837051"/>
              <a:gd name="connsiteX0-31" fmla="*/ 1958 w 2745159"/>
              <a:gd name="connsiteY0-32" fmla="*/ 1874967 h 2840743"/>
              <a:gd name="connsiteX1-33" fmla="*/ 2186358 w 2745159"/>
              <a:gd name="connsiteY1-34" fmla="*/ 4516 h 2840743"/>
              <a:gd name="connsiteX2-35" fmla="*/ 2745159 w 2745159"/>
              <a:gd name="connsiteY2-36" fmla="*/ 1454052 h 2840743"/>
              <a:gd name="connsiteX3-37" fmla="*/ 1359044 w 2745159"/>
              <a:gd name="connsiteY3-38" fmla="*/ 2831017 h 2840743"/>
              <a:gd name="connsiteX4-39" fmla="*/ 1958 w 2745159"/>
              <a:gd name="connsiteY4-40" fmla="*/ 1874967 h 2840743"/>
              <a:gd name="connsiteX0-41" fmla="*/ 1560 w 2744761"/>
              <a:gd name="connsiteY0-42" fmla="*/ 1874967 h 2865853"/>
              <a:gd name="connsiteX1-43" fmla="*/ 2185960 w 2744761"/>
              <a:gd name="connsiteY1-44" fmla="*/ 4516 h 2865853"/>
              <a:gd name="connsiteX2-45" fmla="*/ 2744761 w 2744761"/>
              <a:gd name="connsiteY2-46" fmla="*/ 1454052 h 2865853"/>
              <a:gd name="connsiteX3-47" fmla="*/ 1852132 w 2744761"/>
              <a:gd name="connsiteY3-48" fmla="*/ 2860046 h 2865853"/>
              <a:gd name="connsiteX4-49" fmla="*/ 1560 w 2744761"/>
              <a:gd name="connsiteY4-50" fmla="*/ 1874967 h 2865853"/>
              <a:gd name="connsiteX0-51" fmla="*/ 2457 w 2749724"/>
              <a:gd name="connsiteY0-52" fmla="*/ 1874967 h 2899053"/>
              <a:gd name="connsiteX1-53" fmla="*/ 2186857 w 2749724"/>
              <a:gd name="connsiteY1-54" fmla="*/ 4516 h 2899053"/>
              <a:gd name="connsiteX2-55" fmla="*/ 2745658 w 2749724"/>
              <a:gd name="connsiteY2-56" fmla="*/ 1454052 h 2899053"/>
              <a:gd name="connsiteX3-57" fmla="*/ 1853029 w 2749724"/>
              <a:gd name="connsiteY3-58" fmla="*/ 2860046 h 2899053"/>
              <a:gd name="connsiteX4-59" fmla="*/ 2457 w 2749724"/>
              <a:gd name="connsiteY4-60" fmla="*/ 1874967 h 2899053"/>
              <a:gd name="connsiteX0-61" fmla="*/ 1461 w 2331731"/>
              <a:gd name="connsiteY0-62" fmla="*/ 1875738 h 2867364"/>
              <a:gd name="connsiteX1-63" fmla="*/ 2185861 w 2331731"/>
              <a:gd name="connsiteY1-64" fmla="*/ 5287 h 2867364"/>
              <a:gd name="connsiteX2-65" fmla="*/ 2135062 w 2331731"/>
              <a:gd name="connsiteY2-66" fmla="*/ 1425794 h 2867364"/>
              <a:gd name="connsiteX3-67" fmla="*/ 1852033 w 2331731"/>
              <a:gd name="connsiteY3-68" fmla="*/ 2860817 h 2867364"/>
              <a:gd name="connsiteX4-69" fmla="*/ 1461 w 2331731"/>
              <a:gd name="connsiteY4-70" fmla="*/ 1875738 h 2867364"/>
              <a:gd name="connsiteX0-71" fmla="*/ 1461 w 2388597"/>
              <a:gd name="connsiteY0-72" fmla="*/ 1875390 h 2867016"/>
              <a:gd name="connsiteX1-73" fmla="*/ 2185861 w 2388597"/>
              <a:gd name="connsiteY1-74" fmla="*/ 4939 h 2867016"/>
              <a:gd name="connsiteX2-75" fmla="*/ 2135062 w 2388597"/>
              <a:gd name="connsiteY2-76" fmla="*/ 1425446 h 2867016"/>
              <a:gd name="connsiteX3-77" fmla="*/ 1852033 w 2388597"/>
              <a:gd name="connsiteY3-78" fmla="*/ 2860469 h 2867016"/>
              <a:gd name="connsiteX4-79" fmla="*/ 1461 w 2388597"/>
              <a:gd name="connsiteY4-80" fmla="*/ 1875390 h 2867016"/>
              <a:gd name="connsiteX0-81" fmla="*/ 2285 w 2448165"/>
              <a:gd name="connsiteY0-82" fmla="*/ 1846534 h 2838113"/>
              <a:gd name="connsiteX1-83" fmla="*/ 2273771 w 2448165"/>
              <a:gd name="connsiteY1-84" fmla="*/ 5111 h 2838113"/>
              <a:gd name="connsiteX2-85" fmla="*/ 2135886 w 2448165"/>
              <a:gd name="connsiteY2-86" fmla="*/ 1396590 h 2838113"/>
              <a:gd name="connsiteX3-87" fmla="*/ 1852857 w 2448165"/>
              <a:gd name="connsiteY3-88" fmla="*/ 2831613 h 2838113"/>
              <a:gd name="connsiteX4-89" fmla="*/ 2285 w 2448165"/>
              <a:gd name="connsiteY4-90" fmla="*/ 1846534 h 2838113"/>
              <a:gd name="connsiteX0-91" fmla="*/ 2285 w 2462968"/>
              <a:gd name="connsiteY0-92" fmla="*/ 1846713 h 2838292"/>
              <a:gd name="connsiteX1-93" fmla="*/ 2273771 w 2462968"/>
              <a:gd name="connsiteY1-94" fmla="*/ 5290 h 2838292"/>
              <a:gd name="connsiteX2-95" fmla="*/ 2135886 w 2462968"/>
              <a:gd name="connsiteY2-96" fmla="*/ 1396769 h 2838292"/>
              <a:gd name="connsiteX3-97" fmla="*/ 1852857 w 2462968"/>
              <a:gd name="connsiteY3-98" fmla="*/ 2831792 h 2838292"/>
              <a:gd name="connsiteX4-99" fmla="*/ 2285 w 2462968"/>
              <a:gd name="connsiteY4-100" fmla="*/ 1846713 h 2838292"/>
              <a:gd name="connsiteX0-101" fmla="*/ 2285 w 2462968"/>
              <a:gd name="connsiteY0-102" fmla="*/ 1846713 h 2838292"/>
              <a:gd name="connsiteX1-103" fmla="*/ 2273771 w 2462968"/>
              <a:gd name="connsiteY1-104" fmla="*/ 5290 h 2838292"/>
              <a:gd name="connsiteX2-105" fmla="*/ 2135886 w 2462968"/>
              <a:gd name="connsiteY2-106" fmla="*/ 1396769 h 2838292"/>
              <a:gd name="connsiteX3-107" fmla="*/ 1852857 w 2462968"/>
              <a:gd name="connsiteY3-108" fmla="*/ 2831792 h 2838292"/>
              <a:gd name="connsiteX4-109" fmla="*/ 2285 w 2462968"/>
              <a:gd name="connsiteY4-110" fmla="*/ 1846713 h 2838292"/>
              <a:gd name="connsiteX0-111" fmla="*/ 2938 w 2463621"/>
              <a:gd name="connsiteY0-112" fmla="*/ 1846713 h 2863885"/>
              <a:gd name="connsiteX1-113" fmla="*/ 2274424 w 2463621"/>
              <a:gd name="connsiteY1-114" fmla="*/ 5290 h 2863885"/>
              <a:gd name="connsiteX2-115" fmla="*/ 2136539 w 2463621"/>
              <a:gd name="connsiteY2-116" fmla="*/ 1396769 h 2863885"/>
              <a:gd name="connsiteX3-117" fmla="*/ 1853510 w 2463621"/>
              <a:gd name="connsiteY3-118" fmla="*/ 2831792 h 2863885"/>
              <a:gd name="connsiteX4-119" fmla="*/ 2938 w 2463621"/>
              <a:gd name="connsiteY4-120" fmla="*/ 1846713 h 2863885"/>
              <a:gd name="connsiteX0-121" fmla="*/ 795 w 2461478"/>
              <a:gd name="connsiteY0-122" fmla="*/ 1846713 h 2875299"/>
              <a:gd name="connsiteX1-123" fmla="*/ 2272281 w 2461478"/>
              <a:gd name="connsiteY1-124" fmla="*/ 5290 h 2875299"/>
              <a:gd name="connsiteX2-125" fmla="*/ 2134396 w 2461478"/>
              <a:gd name="connsiteY2-126" fmla="*/ 1396769 h 2875299"/>
              <a:gd name="connsiteX3-127" fmla="*/ 1851367 w 2461478"/>
              <a:gd name="connsiteY3-128" fmla="*/ 2831792 h 2875299"/>
              <a:gd name="connsiteX4-129" fmla="*/ 795 w 2461478"/>
              <a:gd name="connsiteY4-130" fmla="*/ 1846713 h 2875299"/>
              <a:gd name="connsiteX0-131" fmla="*/ 830 w 2499794"/>
              <a:gd name="connsiteY0-132" fmla="*/ 1859028 h 2887614"/>
              <a:gd name="connsiteX1-133" fmla="*/ 2272316 w 2499794"/>
              <a:gd name="connsiteY1-134" fmla="*/ 17605 h 2887614"/>
              <a:gd name="connsiteX2-135" fmla="*/ 2134431 w 2499794"/>
              <a:gd name="connsiteY2-136" fmla="*/ 1409084 h 2887614"/>
              <a:gd name="connsiteX3-137" fmla="*/ 1851402 w 2499794"/>
              <a:gd name="connsiteY3-138" fmla="*/ 2844107 h 2887614"/>
              <a:gd name="connsiteX4-139" fmla="*/ 830 w 2499794"/>
              <a:gd name="connsiteY4-140" fmla="*/ 1859028 h 2887614"/>
              <a:gd name="connsiteX0-141" fmla="*/ 830 w 2499794"/>
              <a:gd name="connsiteY0-142" fmla="*/ 1859028 h 2887614"/>
              <a:gd name="connsiteX1-143" fmla="*/ 2272316 w 2499794"/>
              <a:gd name="connsiteY1-144" fmla="*/ 17605 h 2887614"/>
              <a:gd name="connsiteX2-145" fmla="*/ 2134431 w 2499794"/>
              <a:gd name="connsiteY2-146" fmla="*/ 1409084 h 2887614"/>
              <a:gd name="connsiteX3-147" fmla="*/ 1851402 w 2499794"/>
              <a:gd name="connsiteY3-148" fmla="*/ 2844107 h 2887614"/>
              <a:gd name="connsiteX4-149" fmla="*/ 830 w 2499794"/>
              <a:gd name="connsiteY4-150" fmla="*/ 1859028 h 2887614"/>
              <a:gd name="connsiteX0-151" fmla="*/ 7242 w 2377838"/>
              <a:gd name="connsiteY0-152" fmla="*/ 1876737 h 2905323"/>
              <a:gd name="connsiteX1-153" fmla="*/ 1255470 w 2377838"/>
              <a:gd name="connsiteY1-154" fmla="*/ 539532 h 2905323"/>
              <a:gd name="connsiteX2-155" fmla="*/ 2278728 w 2377838"/>
              <a:gd name="connsiteY2-156" fmla="*/ 35314 h 2905323"/>
              <a:gd name="connsiteX3-157" fmla="*/ 2140843 w 2377838"/>
              <a:gd name="connsiteY3-158" fmla="*/ 1426793 h 2905323"/>
              <a:gd name="connsiteX4-159" fmla="*/ 1857814 w 2377838"/>
              <a:gd name="connsiteY4-160" fmla="*/ 2861816 h 2905323"/>
              <a:gd name="connsiteX5" fmla="*/ 7242 w 2377838"/>
              <a:gd name="connsiteY5" fmla="*/ 1876737 h 2905323"/>
              <a:gd name="connsiteX0-161" fmla="*/ 4376 w 2366820"/>
              <a:gd name="connsiteY0-162" fmla="*/ 1861840 h 2875592"/>
              <a:gd name="connsiteX1-163" fmla="*/ 1368719 w 2366820"/>
              <a:gd name="connsiteY1-164" fmla="*/ 669777 h 2875592"/>
              <a:gd name="connsiteX2-165" fmla="*/ 2275862 w 2366820"/>
              <a:gd name="connsiteY2-166" fmla="*/ 20417 h 2875592"/>
              <a:gd name="connsiteX3-167" fmla="*/ 2137977 w 2366820"/>
              <a:gd name="connsiteY3-168" fmla="*/ 1411896 h 2875592"/>
              <a:gd name="connsiteX4-169" fmla="*/ 1854948 w 2366820"/>
              <a:gd name="connsiteY4-170" fmla="*/ 2846919 h 2875592"/>
              <a:gd name="connsiteX5-171" fmla="*/ 4376 w 2366820"/>
              <a:gd name="connsiteY5-172" fmla="*/ 1861840 h 2875592"/>
              <a:gd name="connsiteX0-173" fmla="*/ 8130 w 2370574"/>
              <a:gd name="connsiteY0-174" fmla="*/ 1861840 h 2875592"/>
              <a:gd name="connsiteX1-175" fmla="*/ 1372473 w 2370574"/>
              <a:gd name="connsiteY1-176" fmla="*/ 669777 h 2875592"/>
              <a:gd name="connsiteX2-177" fmla="*/ 2279616 w 2370574"/>
              <a:gd name="connsiteY2-178" fmla="*/ 20417 h 2875592"/>
              <a:gd name="connsiteX3-179" fmla="*/ 2141731 w 2370574"/>
              <a:gd name="connsiteY3-180" fmla="*/ 1411896 h 2875592"/>
              <a:gd name="connsiteX4-181" fmla="*/ 1858702 w 2370574"/>
              <a:gd name="connsiteY4-182" fmla="*/ 2846919 h 2875592"/>
              <a:gd name="connsiteX5-183" fmla="*/ 8130 w 2370574"/>
              <a:gd name="connsiteY5-184" fmla="*/ 1861840 h 2875592"/>
              <a:gd name="connsiteX0-185" fmla="*/ 29960 w 2392404"/>
              <a:gd name="connsiteY0-186" fmla="*/ 1861840 h 2880569"/>
              <a:gd name="connsiteX1-187" fmla="*/ 1394303 w 2392404"/>
              <a:gd name="connsiteY1-188" fmla="*/ 669777 h 2880569"/>
              <a:gd name="connsiteX2-189" fmla="*/ 2301446 w 2392404"/>
              <a:gd name="connsiteY2-190" fmla="*/ 20417 h 2880569"/>
              <a:gd name="connsiteX3-191" fmla="*/ 2163561 w 2392404"/>
              <a:gd name="connsiteY3-192" fmla="*/ 1411896 h 2880569"/>
              <a:gd name="connsiteX4-193" fmla="*/ 1880532 w 2392404"/>
              <a:gd name="connsiteY4-194" fmla="*/ 2846919 h 2880569"/>
              <a:gd name="connsiteX5-195" fmla="*/ 29960 w 2392404"/>
              <a:gd name="connsiteY5-196" fmla="*/ 1861840 h 2880569"/>
              <a:gd name="connsiteX0-197" fmla="*/ 9310 w 2371754"/>
              <a:gd name="connsiteY0-198" fmla="*/ 1861840 h 2881761"/>
              <a:gd name="connsiteX1-199" fmla="*/ 1373653 w 2371754"/>
              <a:gd name="connsiteY1-200" fmla="*/ 669777 h 2881761"/>
              <a:gd name="connsiteX2-201" fmla="*/ 2280796 w 2371754"/>
              <a:gd name="connsiteY2-202" fmla="*/ 20417 h 2881761"/>
              <a:gd name="connsiteX3-203" fmla="*/ 2142911 w 2371754"/>
              <a:gd name="connsiteY3-204" fmla="*/ 1411896 h 2881761"/>
              <a:gd name="connsiteX4-205" fmla="*/ 1859882 w 2371754"/>
              <a:gd name="connsiteY4-206" fmla="*/ 2846919 h 2881761"/>
              <a:gd name="connsiteX5-207" fmla="*/ 9310 w 2371754"/>
              <a:gd name="connsiteY5-208" fmla="*/ 1861840 h 2881761"/>
              <a:gd name="connsiteX0-209" fmla="*/ 4685 w 2367129"/>
              <a:gd name="connsiteY0-210" fmla="*/ 1861840 h 2882175"/>
              <a:gd name="connsiteX1-211" fmla="*/ 1369028 w 2367129"/>
              <a:gd name="connsiteY1-212" fmla="*/ 669777 h 2882175"/>
              <a:gd name="connsiteX2-213" fmla="*/ 2276171 w 2367129"/>
              <a:gd name="connsiteY2-214" fmla="*/ 20417 h 2882175"/>
              <a:gd name="connsiteX3-215" fmla="*/ 2138286 w 2367129"/>
              <a:gd name="connsiteY3-216" fmla="*/ 1411896 h 2882175"/>
              <a:gd name="connsiteX4-217" fmla="*/ 1855257 w 2367129"/>
              <a:gd name="connsiteY4-218" fmla="*/ 2846919 h 2882175"/>
              <a:gd name="connsiteX5-219" fmla="*/ 4685 w 2367129"/>
              <a:gd name="connsiteY5-220" fmla="*/ 1861840 h 2882175"/>
              <a:gd name="connsiteX0-221" fmla="*/ 4685 w 2367129"/>
              <a:gd name="connsiteY0-222" fmla="*/ 1856461 h 2876796"/>
              <a:gd name="connsiteX1-223" fmla="*/ 1369028 w 2367129"/>
              <a:gd name="connsiteY1-224" fmla="*/ 664398 h 2876796"/>
              <a:gd name="connsiteX2-225" fmla="*/ 2276171 w 2367129"/>
              <a:gd name="connsiteY2-226" fmla="*/ 15038 h 2876796"/>
              <a:gd name="connsiteX3-227" fmla="*/ 2138286 w 2367129"/>
              <a:gd name="connsiteY3-228" fmla="*/ 1406517 h 2876796"/>
              <a:gd name="connsiteX4-229" fmla="*/ 1855257 w 2367129"/>
              <a:gd name="connsiteY4-230" fmla="*/ 2841540 h 2876796"/>
              <a:gd name="connsiteX5-231" fmla="*/ 4685 w 2367129"/>
              <a:gd name="connsiteY5-232" fmla="*/ 1856461 h 2876796"/>
              <a:gd name="connsiteX0-233" fmla="*/ 4685 w 2493491"/>
              <a:gd name="connsiteY0-234" fmla="*/ 1850641 h 2870976"/>
              <a:gd name="connsiteX1-235" fmla="*/ 1369028 w 2493491"/>
              <a:gd name="connsiteY1-236" fmla="*/ 658578 h 2870976"/>
              <a:gd name="connsiteX2-237" fmla="*/ 2276171 w 2493491"/>
              <a:gd name="connsiteY2-238" fmla="*/ 9218 h 2870976"/>
              <a:gd name="connsiteX3-239" fmla="*/ 2138286 w 2493491"/>
              <a:gd name="connsiteY3-240" fmla="*/ 1400697 h 2870976"/>
              <a:gd name="connsiteX4-241" fmla="*/ 1855257 w 2493491"/>
              <a:gd name="connsiteY4-242" fmla="*/ 2835720 h 2870976"/>
              <a:gd name="connsiteX5-243" fmla="*/ 4685 w 2493491"/>
              <a:gd name="connsiteY5-244" fmla="*/ 1850641 h 2870976"/>
              <a:gd name="connsiteX0-245" fmla="*/ 4685 w 2520049"/>
              <a:gd name="connsiteY0-246" fmla="*/ 1856460 h 2876795"/>
              <a:gd name="connsiteX1-247" fmla="*/ 1369028 w 2520049"/>
              <a:gd name="connsiteY1-248" fmla="*/ 664397 h 2876795"/>
              <a:gd name="connsiteX2-249" fmla="*/ 2276171 w 2520049"/>
              <a:gd name="connsiteY2-250" fmla="*/ 15037 h 2876795"/>
              <a:gd name="connsiteX3-251" fmla="*/ 2138286 w 2520049"/>
              <a:gd name="connsiteY3-252" fmla="*/ 1406516 h 2876795"/>
              <a:gd name="connsiteX4-253" fmla="*/ 1855257 w 2520049"/>
              <a:gd name="connsiteY4-254" fmla="*/ 2841539 h 2876795"/>
              <a:gd name="connsiteX5-255" fmla="*/ 4685 w 2520049"/>
              <a:gd name="connsiteY5-256" fmla="*/ 1856460 h 2876795"/>
              <a:gd name="connsiteX0-257" fmla="*/ 4685 w 2520049"/>
              <a:gd name="connsiteY0-258" fmla="*/ 1856272 h 2876607"/>
              <a:gd name="connsiteX1-259" fmla="*/ 1369028 w 2520049"/>
              <a:gd name="connsiteY1-260" fmla="*/ 664209 h 2876607"/>
              <a:gd name="connsiteX2-261" fmla="*/ 2276171 w 2520049"/>
              <a:gd name="connsiteY2-262" fmla="*/ 14849 h 2876607"/>
              <a:gd name="connsiteX3-263" fmla="*/ 2138286 w 2520049"/>
              <a:gd name="connsiteY3-264" fmla="*/ 1406328 h 2876607"/>
              <a:gd name="connsiteX4-265" fmla="*/ 1855257 w 2520049"/>
              <a:gd name="connsiteY4-266" fmla="*/ 2841351 h 2876607"/>
              <a:gd name="connsiteX5-267" fmla="*/ 4685 w 2520049"/>
              <a:gd name="connsiteY5-268" fmla="*/ 1856272 h 2876607"/>
              <a:gd name="connsiteX0-269" fmla="*/ 4685 w 2520049"/>
              <a:gd name="connsiteY0-270" fmla="*/ 1856272 h 2876607"/>
              <a:gd name="connsiteX1-271" fmla="*/ 1369028 w 2520049"/>
              <a:gd name="connsiteY1-272" fmla="*/ 664209 h 2876607"/>
              <a:gd name="connsiteX2-273" fmla="*/ 2276171 w 2520049"/>
              <a:gd name="connsiteY2-274" fmla="*/ 14849 h 2876607"/>
              <a:gd name="connsiteX3-275" fmla="*/ 2138286 w 2520049"/>
              <a:gd name="connsiteY3-276" fmla="*/ 1406328 h 2876607"/>
              <a:gd name="connsiteX4-277" fmla="*/ 1855257 w 2520049"/>
              <a:gd name="connsiteY4-278" fmla="*/ 2841351 h 2876607"/>
              <a:gd name="connsiteX5-279" fmla="*/ 4685 w 2520049"/>
              <a:gd name="connsiteY5-280" fmla="*/ 1856272 h 2876607"/>
              <a:gd name="connsiteX0-281" fmla="*/ 4685 w 2500465"/>
              <a:gd name="connsiteY0-282" fmla="*/ 1856272 h 2876607"/>
              <a:gd name="connsiteX1-283" fmla="*/ 1369028 w 2500465"/>
              <a:gd name="connsiteY1-284" fmla="*/ 664209 h 2876607"/>
              <a:gd name="connsiteX2-285" fmla="*/ 2276171 w 2500465"/>
              <a:gd name="connsiteY2-286" fmla="*/ 14849 h 2876607"/>
              <a:gd name="connsiteX3-287" fmla="*/ 2138286 w 2500465"/>
              <a:gd name="connsiteY3-288" fmla="*/ 1406328 h 2876607"/>
              <a:gd name="connsiteX4-289" fmla="*/ 1855257 w 2500465"/>
              <a:gd name="connsiteY4-290" fmla="*/ 2841351 h 2876607"/>
              <a:gd name="connsiteX5-291" fmla="*/ 4685 w 2500465"/>
              <a:gd name="connsiteY5-292" fmla="*/ 1856272 h 2876607"/>
              <a:gd name="connsiteX0-293" fmla="*/ 4685 w 2502798"/>
              <a:gd name="connsiteY0-294" fmla="*/ 1856272 h 2876607"/>
              <a:gd name="connsiteX1-295" fmla="*/ 1369028 w 2502798"/>
              <a:gd name="connsiteY1-296" fmla="*/ 664209 h 2876607"/>
              <a:gd name="connsiteX2-297" fmla="*/ 2276171 w 2502798"/>
              <a:gd name="connsiteY2-298" fmla="*/ 14849 h 2876607"/>
              <a:gd name="connsiteX3-299" fmla="*/ 2138286 w 2502798"/>
              <a:gd name="connsiteY3-300" fmla="*/ 1406328 h 2876607"/>
              <a:gd name="connsiteX4-301" fmla="*/ 1855257 w 2502798"/>
              <a:gd name="connsiteY4-302" fmla="*/ 2841351 h 2876607"/>
              <a:gd name="connsiteX5-303" fmla="*/ 4685 w 2502798"/>
              <a:gd name="connsiteY5-304" fmla="*/ 1856272 h 2876607"/>
              <a:gd name="connsiteX0-305" fmla="*/ 4685 w 2502798"/>
              <a:gd name="connsiteY0-306" fmla="*/ 1856272 h 2876607"/>
              <a:gd name="connsiteX1-307" fmla="*/ 1369028 w 2502798"/>
              <a:gd name="connsiteY1-308" fmla="*/ 664209 h 2876607"/>
              <a:gd name="connsiteX2-309" fmla="*/ 2276171 w 2502798"/>
              <a:gd name="connsiteY2-310" fmla="*/ 14849 h 2876607"/>
              <a:gd name="connsiteX3-311" fmla="*/ 2138286 w 2502798"/>
              <a:gd name="connsiteY3-312" fmla="*/ 1406328 h 2876607"/>
              <a:gd name="connsiteX4-313" fmla="*/ 1855257 w 2502798"/>
              <a:gd name="connsiteY4-314" fmla="*/ 2841351 h 2876607"/>
              <a:gd name="connsiteX5-315" fmla="*/ 4685 w 2502798"/>
              <a:gd name="connsiteY5-316" fmla="*/ 1856272 h 2876607"/>
              <a:gd name="connsiteX0-317" fmla="*/ 4685 w 2502798"/>
              <a:gd name="connsiteY0-318" fmla="*/ 1856272 h 2876607"/>
              <a:gd name="connsiteX1-319" fmla="*/ 1369028 w 2502798"/>
              <a:gd name="connsiteY1-320" fmla="*/ 664209 h 2876607"/>
              <a:gd name="connsiteX2-321" fmla="*/ 2276171 w 2502798"/>
              <a:gd name="connsiteY2-322" fmla="*/ 14849 h 2876607"/>
              <a:gd name="connsiteX3-323" fmla="*/ 2138286 w 2502798"/>
              <a:gd name="connsiteY3-324" fmla="*/ 1406328 h 2876607"/>
              <a:gd name="connsiteX4-325" fmla="*/ 1855257 w 2502798"/>
              <a:gd name="connsiteY4-326" fmla="*/ 2841351 h 2876607"/>
              <a:gd name="connsiteX5-327" fmla="*/ 4685 w 2502798"/>
              <a:gd name="connsiteY5-328" fmla="*/ 1856272 h 287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71" y="connsiteY5-172"/>
              </a:cxn>
            </a:cxnLst>
            <a:rect l="l" t="t" r="r" b="b"/>
            <a:pathLst>
              <a:path w="2502798" h="2876607">
                <a:moveTo>
                  <a:pt x="4685" y="1856272"/>
                </a:moveTo>
                <a:cubicBezTo>
                  <a:pt x="94469" y="1302497"/>
                  <a:pt x="584046" y="747816"/>
                  <a:pt x="1369028" y="664209"/>
                </a:cubicBezTo>
                <a:cubicBezTo>
                  <a:pt x="1968673" y="578368"/>
                  <a:pt x="1796269" y="-108838"/>
                  <a:pt x="2276171" y="14849"/>
                </a:cubicBezTo>
                <a:cubicBezTo>
                  <a:pt x="2756073" y="138536"/>
                  <a:pt x="2358233" y="755266"/>
                  <a:pt x="2138286" y="1406328"/>
                </a:cubicBezTo>
                <a:cubicBezTo>
                  <a:pt x="1977512" y="1855306"/>
                  <a:pt x="2573714" y="2650246"/>
                  <a:pt x="1855257" y="2841351"/>
                </a:cubicBezTo>
                <a:cubicBezTo>
                  <a:pt x="1136800" y="3032456"/>
                  <a:pt x="-85099" y="2410047"/>
                  <a:pt x="4685" y="1856272"/>
                </a:cubicBezTo>
                <a:close/>
              </a:path>
            </a:pathLst>
          </a:cu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66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76566" y="3530715"/>
            <a:ext cx="185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16909" y="2712448"/>
            <a:ext cx="217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十字形 11"/>
          <p:cNvSpPr/>
          <p:nvPr/>
        </p:nvSpPr>
        <p:spPr>
          <a:xfrm>
            <a:off x="1729978" y="2843125"/>
            <a:ext cx="522515" cy="522515"/>
          </a:xfrm>
          <a:prstGeom prst="plus">
            <a:avLst>
              <a:gd name="adj" fmla="val 34632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481576" y="3056529"/>
            <a:ext cx="5525545" cy="1107996"/>
            <a:chOff x="6992146" y="1824726"/>
            <a:chExt cx="5525545" cy="1107996"/>
          </a:xfrm>
        </p:grpSpPr>
        <p:grpSp>
          <p:nvGrpSpPr>
            <p:cNvPr id="13" name="组合 12"/>
            <p:cNvGrpSpPr/>
            <p:nvPr/>
          </p:nvGrpSpPr>
          <p:grpSpPr>
            <a:xfrm>
              <a:off x="8149341" y="1868914"/>
              <a:ext cx="4368350" cy="787392"/>
              <a:chOff x="8159011" y="1884956"/>
              <a:chExt cx="4368350" cy="787392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8159011" y="1884956"/>
                <a:ext cx="4368350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rgbClr val="82C9C5"/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需求分析与后端开发工作</a:t>
                </a:r>
                <a:endParaRPr lang="zh-CN" altLang="en-US" sz="2800" b="1" dirty="0">
                  <a:gradFill>
                    <a:gsLst>
                      <a:gs pos="0">
                        <a:srgbClr val="82C9C5"/>
                      </a:gs>
                      <a:gs pos="90000">
                        <a:srgbClr val="236FA7"/>
                      </a:gs>
                    </a:gsLst>
                    <a:lin ang="5400000" scaled="0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8175052" y="2427922"/>
                <a:ext cx="4016947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Demand analysis and Back-end development work</a:t>
                </a: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 rot="16200000">
              <a:off x="6957201" y="1859671"/>
              <a:ext cx="1107996" cy="1038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parajita" panose="020B0604020202020204" pitchFamily="34" charset="0"/>
                  <a:ea typeface="思源黑体" panose="020B0500000000000000" pitchFamily="34" charset="-122"/>
                  <a:cs typeface="Aparajita" panose="020B0604020202020204" pitchFamily="34" charset="0"/>
                </a:rPr>
                <a:t>03 /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8422469" y="3725597"/>
            <a:ext cx="486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6481576" y="2003583"/>
            <a:ext cx="5190183" cy="1107996"/>
            <a:chOff x="6992146" y="1824726"/>
            <a:chExt cx="5190183" cy="1107996"/>
          </a:xfrm>
        </p:grpSpPr>
        <p:grpSp>
          <p:nvGrpSpPr>
            <p:cNvPr id="56" name="组合 55"/>
            <p:cNvGrpSpPr/>
            <p:nvPr/>
          </p:nvGrpSpPr>
          <p:grpSpPr>
            <a:xfrm>
              <a:off x="8149341" y="1868914"/>
              <a:ext cx="4032988" cy="787457"/>
              <a:chOff x="8159011" y="1884956"/>
              <a:chExt cx="4032988" cy="78745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8159011" y="1884956"/>
                <a:ext cx="3199118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rgbClr val="82C9C5"/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整体构建与协作</a:t>
                </a:r>
                <a:endParaRPr lang="zh-CN" altLang="en-US" sz="2800" b="1" dirty="0">
                  <a:gradFill>
                    <a:gsLst>
                      <a:gs pos="0">
                        <a:srgbClr val="82C9C5"/>
                      </a:gs>
                      <a:gs pos="90000">
                        <a:srgbClr val="236FA7"/>
                      </a:gs>
                    </a:gsLst>
                    <a:lin ang="5400000" scaled="0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175052" y="2427922"/>
                <a:ext cx="4016947" cy="24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Group division of labor</a:t>
                </a: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 rot="16200000">
              <a:off x="6957201" y="1859671"/>
              <a:ext cx="1107996" cy="1038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parajita" panose="020B0604020202020204" pitchFamily="34" charset="0"/>
                  <a:ea typeface="思源黑体" panose="020B0500000000000000" pitchFamily="34" charset="-122"/>
                  <a:cs typeface="Aparajita" panose="020B0604020202020204" pitchFamily="34" charset="0"/>
                </a:rPr>
                <a:t>02 /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481576" y="1011358"/>
            <a:ext cx="5190183" cy="1107996"/>
            <a:chOff x="6992146" y="1824726"/>
            <a:chExt cx="5190183" cy="1107996"/>
          </a:xfrm>
        </p:grpSpPr>
        <p:grpSp>
          <p:nvGrpSpPr>
            <p:cNvPr id="61" name="组合 60"/>
            <p:cNvGrpSpPr/>
            <p:nvPr/>
          </p:nvGrpSpPr>
          <p:grpSpPr>
            <a:xfrm>
              <a:off x="8149341" y="1868914"/>
              <a:ext cx="4032988" cy="787457"/>
              <a:chOff x="8159011" y="1884956"/>
              <a:chExt cx="4032988" cy="78745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8159011" y="1884956"/>
                <a:ext cx="2552219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rgbClr val="82C9C5"/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完成情况</a:t>
                </a:r>
                <a:endParaRPr lang="zh-CN" altLang="en-US" sz="2800" b="1" dirty="0">
                  <a:gradFill>
                    <a:gsLst>
                      <a:gs pos="0">
                        <a:srgbClr val="82C9C5"/>
                      </a:gs>
                      <a:gs pos="90000">
                        <a:srgbClr val="236FA7"/>
                      </a:gs>
                    </a:gsLst>
                    <a:lin ang="5400000" scaled="0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175052" y="2427922"/>
                <a:ext cx="4016947" cy="24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Performance</a:t>
                </a: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 rot="16200000">
              <a:off x="6957201" y="1859671"/>
              <a:ext cx="1107996" cy="1038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parajita" panose="020B0604020202020204" pitchFamily="34" charset="0"/>
                  <a:ea typeface="思源黑体" panose="020B0500000000000000" pitchFamily="34" charset="-122"/>
                  <a:cs typeface="Aparajita" panose="020B0604020202020204" pitchFamily="34" charset="0"/>
                </a:rPr>
                <a:t>01 /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94347" y="4106555"/>
            <a:ext cx="5190183" cy="1107996"/>
            <a:chOff x="6992146" y="1824726"/>
            <a:chExt cx="5190183" cy="1107996"/>
          </a:xfrm>
        </p:grpSpPr>
        <p:grpSp>
          <p:nvGrpSpPr>
            <p:cNvPr id="66" name="组合 65"/>
            <p:cNvGrpSpPr/>
            <p:nvPr/>
          </p:nvGrpSpPr>
          <p:grpSpPr>
            <a:xfrm>
              <a:off x="8149341" y="1868914"/>
              <a:ext cx="4032988" cy="787457"/>
              <a:chOff x="8159011" y="1884956"/>
              <a:chExt cx="4032988" cy="787457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8159011" y="1884956"/>
                <a:ext cx="2552219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rgbClr val="82C9C5"/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数据库设计</a:t>
                </a:r>
                <a:endParaRPr lang="zh-CN" altLang="en-US" sz="2800" b="1" dirty="0">
                  <a:gradFill>
                    <a:gsLst>
                      <a:gs pos="0">
                        <a:srgbClr val="82C9C5"/>
                      </a:gs>
                      <a:gs pos="90000">
                        <a:srgbClr val="236FA7"/>
                      </a:gs>
                    </a:gsLst>
                    <a:lin ang="5400000" scaled="0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175052" y="2427922"/>
                <a:ext cx="4016947" cy="24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Database construction</a:t>
                </a: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 rot="16200000">
              <a:off x="6957201" y="1859671"/>
              <a:ext cx="1107996" cy="1038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parajita" panose="020B0604020202020204" pitchFamily="34" charset="0"/>
                  <a:ea typeface="思源黑体" panose="020B0500000000000000" pitchFamily="34" charset="-122"/>
                  <a:cs typeface="Aparajita" panose="020B0604020202020204" pitchFamily="34" charset="0"/>
                </a:rPr>
                <a:t>04 /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94347" y="5158800"/>
            <a:ext cx="5190183" cy="1107996"/>
            <a:chOff x="6992146" y="1824726"/>
            <a:chExt cx="5190183" cy="1107996"/>
          </a:xfrm>
        </p:grpSpPr>
        <p:grpSp>
          <p:nvGrpSpPr>
            <p:cNvPr id="6" name="组合 5"/>
            <p:cNvGrpSpPr/>
            <p:nvPr/>
          </p:nvGrpSpPr>
          <p:grpSpPr>
            <a:xfrm>
              <a:off x="8149341" y="1868914"/>
              <a:ext cx="4032988" cy="787457"/>
              <a:chOff x="8159011" y="1884956"/>
              <a:chExt cx="4032988" cy="787457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159011" y="1884956"/>
                <a:ext cx="2552219" cy="59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rgbClr val="82C9C5"/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前端开发工作</a:t>
                </a:r>
                <a:endParaRPr lang="zh-CN" altLang="en-US" sz="2800" b="1" dirty="0">
                  <a:gradFill>
                    <a:gsLst>
                      <a:gs pos="0">
                        <a:srgbClr val="82C9C5"/>
                      </a:gs>
                      <a:gs pos="90000">
                        <a:srgbClr val="236FA7"/>
                      </a:gs>
                    </a:gsLst>
                    <a:lin ang="5400000" scaled="0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175052" y="2427922"/>
                <a:ext cx="4016947" cy="24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Front end design</a:t>
                </a: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 rot="16200000">
              <a:off x="6957201" y="1859671"/>
              <a:ext cx="1107996" cy="1038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Aparajita" panose="020B0604020202020204" pitchFamily="34" charset="0"/>
                  <a:ea typeface="思源黑体" panose="020B0500000000000000" pitchFamily="34" charset="-122"/>
                  <a:cs typeface="Aparajita" panose="020B0604020202020204" pitchFamily="34" charset="0"/>
                </a:rPr>
                <a:t>05 /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6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6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7" grpId="0" animBg="1"/>
          <p:bldP spid="4" grpId="0"/>
          <p:bldP spid="47" grpId="0"/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7" grpId="0" animBg="1"/>
          <p:bldP spid="4" grpId="0"/>
          <p:bldP spid="47" grpId="0"/>
          <p:bldP spid="12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30" y="2064323"/>
            <a:ext cx="5892691" cy="3139833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5786203" y="1439056"/>
            <a:ext cx="0" cy="625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51" y="778104"/>
            <a:ext cx="2829320" cy="514422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2758190" y="2218761"/>
            <a:ext cx="2398426" cy="3505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8" y="5760968"/>
            <a:ext cx="5606224" cy="502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7" y="1751689"/>
            <a:ext cx="2749391" cy="2874574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 flipV="1">
            <a:off x="2758190" y="3747541"/>
            <a:ext cx="1816308" cy="657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561" y="300955"/>
            <a:ext cx="2717506" cy="3000089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 flipV="1">
            <a:off x="7407639" y="1439056"/>
            <a:ext cx="1880922" cy="28452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/>
          <p:cNvSpPr/>
          <p:nvPr/>
        </p:nvSpPr>
        <p:spPr bwMode="auto">
          <a:xfrm>
            <a:off x="512472" y="399507"/>
            <a:ext cx="10528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首页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10" name="Rectangle 7"/>
          <p:cNvSpPr/>
          <p:nvPr/>
        </p:nvSpPr>
        <p:spPr bwMode="auto">
          <a:xfrm>
            <a:off x="294970" y="389528"/>
            <a:ext cx="21300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科室信息页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2576552"/>
            <a:ext cx="6885018" cy="366858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4931764" y="2398424"/>
            <a:ext cx="0" cy="1630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78" y="1183506"/>
            <a:ext cx="5424761" cy="1012249"/>
          </a:xfrm>
          <a:prstGeom prst="rect">
            <a:avLst/>
          </a:prstGeom>
        </p:spPr>
      </p:pic>
      <p:sp>
        <p:nvSpPr>
          <p:cNvPr id="18" name="Rectangle 6"/>
          <p:cNvSpPr/>
          <p:nvPr/>
        </p:nvSpPr>
        <p:spPr bwMode="auto">
          <a:xfrm>
            <a:off x="9355585" y="1269655"/>
            <a:ext cx="2601405" cy="211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针对科室信息，可以实现根据地理位置、专长和医生姓名查询筛选符合条件的医生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21300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公告信息页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029" y="1346257"/>
            <a:ext cx="9233941" cy="4408495"/>
          </a:xfrm>
          <a:prstGeom prst="rect">
            <a:avLst/>
          </a:prstGeom>
        </p:spPr>
      </p:pic>
      <p:sp>
        <p:nvSpPr>
          <p:cNvPr id="13" name="Rectangle 6"/>
          <p:cNvSpPr/>
          <p:nvPr/>
        </p:nvSpPr>
        <p:spPr bwMode="auto">
          <a:xfrm>
            <a:off x="9590595" y="495390"/>
            <a:ext cx="2601405" cy="41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查询公告信息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21300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个人消息页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040" y="1190643"/>
            <a:ext cx="6485710" cy="51277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352782" y="651138"/>
            <a:ext cx="2601405" cy="571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账号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(not null)</a:t>
            </a: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密码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(not null)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确认密码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(not null)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姓名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性别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用户头像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联系电话（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not null,</a:t>
            </a: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非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11</a:t>
            </a: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位会显示错误）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年龄</a:t>
            </a:r>
            <a:endParaRPr lang="en-US" altLang="zh-CN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就诊卡号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(</a:t>
            </a: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系统自动设定</a:t>
            </a:r>
            <a:r>
              <a:rPr lang="en-US" altLang="zh-CN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)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21300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我的消息页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970" y="1563523"/>
            <a:ext cx="5433079" cy="4545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40" y="1563522"/>
            <a:ext cx="5485995" cy="45457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52670" y="820777"/>
            <a:ext cx="611598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用户选择所要发送信息的医生，并发送信息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17709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49"/>
          <a:stretch>
            <a:fillRect/>
          </a:stretch>
        </p:blipFill>
        <p:spPr>
          <a:xfrm>
            <a:off x="5052688" y="1693889"/>
            <a:ext cx="6917632" cy="371754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4361720" y="2015411"/>
            <a:ext cx="690968" cy="884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40148" b="6209"/>
          <a:stretch>
            <a:fillRect/>
          </a:stretch>
        </p:blipFill>
        <p:spPr>
          <a:xfrm>
            <a:off x="999169" y="1040707"/>
            <a:ext cx="2838313" cy="5427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35952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医生管理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617" y="1354488"/>
            <a:ext cx="10762938" cy="46805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62547" y="442459"/>
            <a:ext cx="6630173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管理员可以根据医生工号和医生姓名查询、新建、删除医生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4313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科室分类管理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91" y="1089774"/>
            <a:ext cx="9883052" cy="52660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16774" y="442459"/>
            <a:ext cx="611598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管理员可以根据科室分类新建、查询、删除科室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4313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科室信息管理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84" y="1141395"/>
            <a:ext cx="9226214" cy="49160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36892" y="442459"/>
            <a:ext cx="7315199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管理员可以根据地理位置、专长、医生姓名查询、新建、删除科室信息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4313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管理员页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咨询预约管理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"/>
          <a:stretch>
            <a:fillRect/>
          </a:stretch>
        </p:blipFill>
        <p:spPr>
          <a:xfrm>
            <a:off x="1377961" y="1252989"/>
            <a:ext cx="9265055" cy="50278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1823" y="467173"/>
            <a:ext cx="6730583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管理员可以根据医生专长、预约时间查询、新建、删除咨询预约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058778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-11430" y="1"/>
            <a:ext cx="1059921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bg1">
                  <a:alpha val="82000"/>
                </a:schemeClr>
              </a:gs>
              <a:gs pos="68000">
                <a:srgbClr val="82C9C5">
                  <a:alpha val="6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50"/>
          <p:cNvSpPr txBox="1"/>
          <p:nvPr>
            <p:custDataLst>
              <p:tags r:id="rId2"/>
            </p:custDataLst>
          </p:nvPr>
        </p:nvSpPr>
        <p:spPr>
          <a:xfrm>
            <a:off x="5922553" y="3847096"/>
            <a:ext cx="548787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Performance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53606" y="2481053"/>
            <a:ext cx="535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完成情况</a:t>
            </a:r>
            <a:endParaRPr lang="zh-CN" altLang="en-US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 rot="16200000">
            <a:off x="399120" y="2080363"/>
            <a:ext cx="3951535" cy="3502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88900">
            <a:solidFill>
              <a:schemeClr val="bg1"/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11046846" y="1887280"/>
            <a:ext cx="363581" cy="363581"/>
          </a:xfrm>
          <a:prstGeom prst="plus">
            <a:avLst>
              <a:gd name="adj" fmla="val 34749"/>
            </a:avLst>
          </a:prstGeom>
          <a:gradFill>
            <a:gsLst>
              <a:gs pos="1000">
                <a:srgbClr val="82C9C5"/>
              </a:gs>
              <a:gs pos="74000">
                <a:srgbClr val="236FA7"/>
              </a:gs>
            </a:gsLst>
            <a:lin ang="72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599219" y="5653538"/>
            <a:ext cx="2036915" cy="1559942"/>
            <a:chOff x="9544980" y="4893547"/>
            <a:chExt cx="2499273" cy="1914032"/>
          </a:xfrm>
        </p:grpSpPr>
        <p:sp>
          <p:nvSpPr>
            <p:cNvPr id="26" name="Freeform 6"/>
            <p:cNvSpPr/>
            <p:nvPr/>
          </p:nvSpPr>
          <p:spPr bwMode="auto">
            <a:xfrm>
              <a:off x="9860543" y="5629332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0383840" y="5031674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10574267" y="5893159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9703890" y="5136404"/>
              <a:ext cx="599756" cy="59909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11243452" y="5574744"/>
              <a:ext cx="554407" cy="553792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9544980" y="6274036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11362874" y="5033994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1174140" y="4893547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098097" y="5237324"/>
              <a:ext cx="1346042" cy="1344549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11840697" y="5473078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6200000">
            <a:off x="464326" y="2128024"/>
            <a:ext cx="3843984" cy="340690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3000">
                <a:srgbClr val="82C9C5">
                  <a:alpha val="20000"/>
                </a:srgbClr>
              </a:gs>
              <a:gs pos="100000">
                <a:srgbClr val="236FA7">
                  <a:alpha val="47000"/>
                </a:srgbClr>
              </a:gs>
            </a:gsLst>
            <a:lin ang="9600000" scaled="0"/>
          </a:gradFill>
          <a:ln w="889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3187" y="2804975"/>
            <a:ext cx="1915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115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2519" y="4411578"/>
            <a:ext cx="16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7171" y="5302689"/>
            <a:ext cx="377919" cy="350849"/>
          </a:xfrm>
          <a:prstGeom prst="ellipse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6" grpId="0"/>
      <p:bldP spid="17" grpId="0"/>
      <p:bldP spid="21" grpId="0" animBg="1"/>
      <p:bldP spid="24" grpId="0" animBg="1"/>
      <p:bldP spid="36" grpId="0" animBg="1"/>
      <p:bldP spid="18" grpId="0"/>
      <p:bldP spid="37" grpId="0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1411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医生页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8"/>
          <a:stretch>
            <a:fillRect/>
          </a:stretch>
        </p:blipFill>
        <p:spPr>
          <a:xfrm>
            <a:off x="3192905" y="1337487"/>
            <a:ext cx="8829207" cy="477848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668249" y="2383436"/>
            <a:ext cx="809469" cy="1045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r="41268"/>
          <a:stretch>
            <a:fillRect/>
          </a:stretch>
        </p:blipFill>
        <p:spPr>
          <a:xfrm>
            <a:off x="169888" y="1150040"/>
            <a:ext cx="2447688" cy="404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32361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医生页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个人中心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013" y="1274163"/>
            <a:ext cx="4017858" cy="4916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79" y="1274163"/>
            <a:ext cx="4513222" cy="4916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37499" y="467419"/>
            <a:ext cx="611598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医生可以修改密码和个人信息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32361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医生页</a:t>
            </a:r>
            <a:r>
              <a:rPr lang="en-US" altLang="zh-CN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—</a:t>
            </a: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我的消息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500" y="1185414"/>
            <a:ext cx="8403920" cy="47431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2276" y="442459"/>
            <a:ext cx="611598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医生可以在我的消息中查看患者发送的信息，并进行回复</a:t>
            </a:r>
            <a:endParaRPr lang="zh-CN" altLang="en-US" sz="18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2" name="Rectangle 7"/>
          <p:cNvSpPr/>
          <p:nvPr/>
        </p:nvSpPr>
        <p:spPr bwMode="auto">
          <a:xfrm>
            <a:off x="294970" y="389528"/>
            <a:ext cx="24891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前端开发工具</a:t>
            </a:r>
            <a:endParaRPr lang="zh-CN" altLang="zh-CN" sz="2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8449" y="1545213"/>
            <a:ext cx="3497162" cy="745204"/>
            <a:chOff x="914545" y="2369906"/>
            <a:chExt cx="4128274" cy="745204"/>
          </a:xfrm>
        </p:grpSpPr>
        <p:sp>
          <p:nvSpPr>
            <p:cNvPr id="4" name="Rectangle 7"/>
            <p:cNvSpPr/>
            <p:nvPr/>
          </p:nvSpPr>
          <p:spPr bwMode="auto">
            <a:xfrm>
              <a:off x="914545" y="2369906"/>
              <a:ext cx="165938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20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VS Code</a:t>
              </a:r>
              <a:endParaRPr lang="zh-CN" altLang="zh-CN" sz="20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86960" y="2770016"/>
              <a:ext cx="3755859" cy="345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编写和调试前端代码</a:t>
              </a:r>
              <a:endPara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28449" y="2521931"/>
            <a:ext cx="3497162" cy="1281762"/>
            <a:chOff x="914545" y="2369906"/>
            <a:chExt cx="4128274" cy="1281762"/>
          </a:xfrm>
        </p:grpSpPr>
        <p:sp>
          <p:nvSpPr>
            <p:cNvPr id="9" name="Rectangle 7"/>
            <p:cNvSpPr/>
            <p:nvPr/>
          </p:nvSpPr>
          <p:spPr bwMode="auto">
            <a:xfrm>
              <a:off x="914545" y="2369906"/>
              <a:ext cx="1555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20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Node.js</a:t>
              </a:r>
              <a:endParaRPr lang="zh-CN" altLang="zh-CN" sz="20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0" name="Rectangle 6"/>
            <p:cNvSpPr/>
            <p:nvPr/>
          </p:nvSpPr>
          <p:spPr bwMode="auto">
            <a:xfrm>
              <a:off x="1286960" y="2770016"/>
              <a:ext cx="3755859" cy="881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在开发环境中运行</a:t>
              </a:r>
              <a:r>
                <a:rPr lang="en-US" altLang="zh-CN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JavaScript</a:t>
              </a: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代码</a:t>
              </a:r>
              <a:endPara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</a:t>
              </a:r>
              <a:r>
                <a:rPr lang="en-US" altLang="zh-CN" sz="1400" dirty="0" err="1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npm</a:t>
              </a: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包安装和管理依赖库</a:t>
              </a:r>
              <a:endPara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28449" y="3928038"/>
            <a:ext cx="3497162" cy="745204"/>
            <a:chOff x="914545" y="2369906"/>
            <a:chExt cx="4128274" cy="745204"/>
          </a:xfrm>
        </p:grpSpPr>
        <p:sp>
          <p:nvSpPr>
            <p:cNvPr id="12" name="Rectangle 7"/>
            <p:cNvSpPr/>
            <p:nvPr/>
          </p:nvSpPr>
          <p:spPr bwMode="auto">
            <a:xfrm>
              <a:off x="914545" y="2369906"/>
              <a:ext cx="15383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20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Vue CLI</a:t>
              </a:r>
              <a:endParaRPr lang="zh-CN" altLang="zh-CN" sz="20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3" name="Rectangle 6"/>
            <p:cNvSpPr/>
            <p:nvPr/>
          </p:nvSpPr>
          <p:spPr bwMode="auto">
            <a:xfrm>
              <a:off x="1286960" y="2770016"/>
              <a:ext cx="3755859" cy="345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生成</a:t>
              </a:r>
              <a:r>
                <a:rPr lang="en-US" altLang="zh-CN" sz="1400" dirty="0" err="1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vue</a:t>
              </a: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项目模板</a:t>
              </a:r>
              <a:endPara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28449" y="4921932"/>
            <a:ext cx="3497162" cy="745204"/>
            <a:chOff x="914545" y="2369906"/>
            <a:chExt cx="4128274" cy="745204"/>
          </a:xfrm>
        </p:grpSpPr>
        <p:sp>
          <p:nvSpPr>
            <p:cNvPr id="15" name="Rectangle 7"/>
            <p:cNvSpPr/>
            <p:nvPr/>
          </p:nvSpPr>
          <p:spPr bwMode="auto">
            <a:xfrm>
              <a:off x="914545" y="2369906"/>
              <a:ext cx="180032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2000" b="1" dirty="0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Webpack</a:t>
              </a:r>
              <a:endParaRPr lang="zh-CN" altLang="zh-CN" sz="20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6" name="Rectangle 6"/>
            <p:cNvSpPr/>
            <p:nvPr/>
          </p:nvSpPr>
          <p:spPr bwMode="auto">
            <a:xfrm>
              <a:off x="1286960" y="2770016"/>
              <a:ext cx="3755859" cy="345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buNone/>
              </a:pPr>
              <a:r>
                <a:rPr lang="zh-CN" altLang="en-US" sz="1400" dirty="0">
                  <a:solidFill>
                    <a:srgbClr val="68676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把项目中的各个模块打包成多个文件</a:t>
              </a:r>
              <a:endPara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12698" y="-12701"/>
            <a:ext cx="12204698" cy="6870701"/>
          </a:xfrm>
          <a:prstGeom prst="rect">
            <a:avLst/>
          </a:prstGeom>
          <a:solidFill>
            <a:schemeClr val="bg1">
              <a:alpha val="799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699" y="-12701"/>
            <a:ext cx="5562562" cy="5032763"/>
          </a:xfrm>
          <a:custGeom>
            <a:avLst/>
            <a:gdLst>
              <a:gd name="connsiteX0" fmla="*/ 0 w 5511800"/>
              <a:gd name="connsiteY0" fmla="*/ 0 h 5016500"/>
              <a:gd name="connsiteX1" fmla="*/ 5511800 w 5511800"/>
              <a:gd name="connsiteY1" fmla="*/ 0 h 5016500"/>
              <a:gd name="connsiteX2" fmla="*/ 5511800 w 5511800"/>
              <a:gd name="connsiteY2" fmla="*/ 5016500 h 5016500"/>
              <a:gd name="connsiteX3" fmla="*/ 0 w 5511800"/>
              <a:gd name="connsiteY3" fmla="*/ 5016500 h 5016500"/>
              <a:gd name="connsiteX4" fmla="*/ 0 w 5511800"/>
              <a:gd name="connsiteY4" fmla="*/ 0 h 5016500"/>
              <a:gd name="connsiteX0-1" fmla="*/ 12700 w 5524500"/>
              <a:gd name="connsiteY0-2" fmla="*/ 0 h 5016500"/>
              <a:gd name="connsiteX1-3" fmla="*/ 5524500 w 5524500"/>
              <a:gd name="connsiteY1-4" fmla="*/ 0 h 5016500"/>
              <a:gd name="connsiteX2-5" fmla="*/ 5524500 w 5524500"/>
              <a:gd name="connsiteY2-6" fmla="*/ 5016500 h 5016500"/>
              <a:gd name="connsiteX3-7" fmla="*/ 12700 w 5524500"/>
              <a:gd name="connsiteY3-8" fmla="*/ 5016500 h 5016500"/>
              <a:gd name="connsiteX4-9" fmla="*/ 0 w 5524500"/>
              <a:gd name="connsiteY4-10" fmla="*/ 3098800 h 5016500"/>
              <a:gd name="connsiteX5" fmla="*/ 12700 w 5524500"/>
              <a:gd name="connsiteY5" fmla="*/ 0 h 5016500"/>
              <a:gd name="connsiteX0-11" fmla="*/ 12700 w 5524500"/>
              <a:gd name="connsiteY0-12" fmla="*/ 0 h 5016500"/>
              <a:gd name="connsiteX1-13" fmla="*/ 5524500 w 5524500"/>
              <a:gd name="connsiteY1-14" fmla="*/ 0 h 5016500"/>
              <a:gd name="connsiteX2-15" fmla="*/ 5524500 w 5524500"/>
              <a:gd name="connsiteY2-16" fmla="*/ 5016500 h 5016500"/>
              <a:gd name="connsiteX3-17" fmla="*/ 1003300 w 5524500"/>
              <a:gd name="connsiteY3-18" fmla="*/ 3937000 h 5016500"/>
              <a:gd name="connsiteX4-19" fmla="*/ 0 w 5524500"/>
              <a:gd name="connsiteY4-20" fmla="*/ 3098800 h 5016500"/>
              <a:gd name="connsiteX5-21" fmla="*/ 12700 w 5524500"/>
              <a:gd name="connsiteY5-22" fmla="*/ 0 h 5016500"/>
              <a:gd name="connsiteX0-23" fmla="*/ 12700 w 5524500"/>
              <a:gd name="connsiteY0-24" fmla="*/ 0 h 4483100"/>
              <a:gd name="connsiteX1-25" fmla="*/ 5524500 w 5524500"/>
              <a:gd name="connsiteY1-26" fmla="*/ 0 h 4483100"/>
              <a:gd name="connsiteX2-27" fmla="*/ 3416300 w 5524500"/>
              <a:gd name="connsiteY2-28" fmla="*/ 4483100 h 4483100"/>
              <a:gd name="connsiteX3-29" fmla="*/ 1003300 w 5524500"/>
              <a:gd name="connsiteY3-30" fmla="*/ 3937000 h 4483100"/>
              <a:gd name="connsiteX4-31" fmla="*/ 0 w 5524500"/>
              <a:gd name="connsiteY4-32" fmla="*/ 3098800 h 4483100"/>
              <a:gd name="connsiteX5-33" fmla="*/ 12700 w 5524500"/>
              <a:gd name="connsiteY5-34" fmla="*/ 0 h 4483100"/>
              <a:gd name="connsiteX0-35" fmla="*/ 12700 w 5524500"/>
              <a:gd name="connsiteY0-36" fmla="*/ 12700 h 4495800"/>
              <a:gd name="connsiteX1-37" fmla="*/ 4775200 w 5524500"/>
              <a:gd name="connsiteY1-38" fmla="*/ 0 h 4495800"/>
              <a:gd name="connsiteX2-39" fmla="*/ 5524500 w 5524500"/>
              <a:gd name="connsiteY2-40" fmla="*/ 12700 h 4495800"/>
              <a:gd name="connsiteX3-41" fmla="*/ 3416300 w 5524500"/>
              <a:gd name="connsiteY3-42" fmla="*/ 4495800 h 4495800"/>
              <a:gd name="connsiteX4-43" fmla="*/ 1003300 w 5524500"/>
              <a:gd name="connsiteY4-44" fmla="*/ 3949700 h 4495800"/>
              <a:gd name="connsiteX5-45" fmla="*/ 0 w 5524500"/>
              <a:gd name="connsiteY5-46" fmla="*/ 3111500 h 4495800"/>
              <a:gd name="connsiteX6" fmla="*/ 12700 w 5524500"/>
              <a:gd name="connsiteY6" fmla="*/ 12700 h 4495800"/>
              <a:gd name="connsiteX0-47" fmla="*/ 12700 w 5384800"/>
              <a:gd name="connsiteY0-48" fmla="*/ 12700 h 4495800"/>
              <a:gd name="connsiteX1-49" fmla="*/ 4775200 w 5384800"/>
              <a:gd name="connsiteY1-50" fmla="*/ 0 h 4495800"/>
              <a:gd name="connsiteX2-51" fmla="*/ 5384800 w 5384800"/>
              <a:gd name="connsiteY2-52" fmla="*/ 1320800 h 4495800"/>
              <a:gd name="connsiteX3-53" fmla="*/ 3416300 w 5384800"/>
              <a:gd name="connsiteY3-54" fmla="*/ 4495800 h 4495800"/>
              <a:gd name="connsiteX4-55" fmla="*/ 1003300 w 5384800"/>
              <a:gd name="connsiteY4-56" fmla="*/ 3949700 h 4495800"/>
              <a:gd name="connsiteX5-57" fmla="*/ 0 w 5384800"/>
              <a:gd name="connsiteY5-58" fmla="*/ 3111500 h 4495800"/>
              <a:gd name="connsiteX6-59" fmla="*/ 12700 w 5384800"/>
              <a:gd name="connsiteY6-60" fmla="*/ 12700 h 4495800"/>
              <a:gd name="connsiteX0-61" fmla="*/ 12700 w 5384800"/>
              <a:gd name="connsiteY0-62" fmla="*/ 12700 h 4495800"/>
              <a:gd name="connsiteX1-63" fmla="*/ 4775200 w 5384800"/>
              <a:gd name="connsiteY1-64" fmla="*/ 0 h 4495800"/>
              <a:gd name="connsiteX2-65" fmla="*/ 5384800 w 5384800"/>
              <a:gd name="connsiteY2-66" fmla="*/ 1320800 h 4495800"/>
              <a:gd name="connsiteX3-67" fmla="*/ 3416300 w 5384800"/>
              <a:gd name="connsiteY3-68" fmla="*/ 4495800 h 4495800"/>
              <a:gd name="connsiteX4-69" fmla="*/ 1003300 w 5384800"/>
              <a:gd name="connsiteY4-70" fmla="*/ 3949700 h 4495800"/>
              <a:gd name="connsiteX5-71" fmla="*/ 0 w 5384800"/>
              <a:gd name="connsiteY5-72" fmla="*/ 3111500 h 4495800"/>
              <a:gd name="connsiteX6-73" fmla="*/ 12700 w 5384800"/>
              <a:gd name="connsiteY6-74" fmla="*/ 12700 h 4495800"/>
              <a:gd name="connsiteX0-75" fmla="*/ 12700 w 5384800"/>
              <a:gd name="connsiteY0-76" fmla="*/ 12700 h 4610100"/>
              <a:gd name="connsiteX1-77" fmla="*/ 4775200 w 5384800"/>
              <a:gd name="connsiteY1-78" fmla="*/ 0 h 4610100"/>
              <a:gd name="connsiteX2-79" fmla="*/ 5384800 w 5384800"/>
              <a:gd name="connsiteY2-80" fmla="*/ 1320800 h 4610100"/>
              <a:gd name="connsiteX3-81" fmla="*/ 3416300 w 5384800"/>
              <a:gd name="connsiteY3-82" fmla="*/ 4495800 h 4610100"/>
              <a:gd name="connsiteX4-83" fmla="*/ 1270000 w 5384800"/>
              <a:gd name="connsiteY4-84" fmla="*/ 4610100 h 4610100"/>
              <a:gd name="connsiteX5-85" fmla="*/ 0 w 5384800"/>
              <a:gd name="connsiteY5-86" fmla="*/ 3111500 h 4610100"/>
              <a:gd name="connsiteX6-87" fmla="*/ 12700 w 5384800"/>
              <a:gd name="connsiteY6-88" fmla="*/ 12700 h 4610100"/>
              <a:gd name="connsiteX0-89" fmla="*/ 12700 w 5384800"/>
              <a:gd name="connsiteY0-90" fmla="*/ 12700 h 4610100"/>
              <a:gd name="connsiteX1-91" fmla="*/ 4775200 w 5384800"/>
              <a:gd name="connsiteY1-92" fmla="*/ 0 h 4610100"/>
              <a:gd name="connsiteX2-93" fmla="*/ 5384800 w 5384800"/>
              <a:gd name="connsiteY2-94" fmla="*/ 1320800 h 4610100"/>
              <a:gd name="connsiteX3-95" fmla="*/ 3416300 w 5384800"/>
              <a:gd name="connsiteY3-96" fmla="*/ 4495800 h 4610100"/>
              <a:gd name="connsiteX4-97" fmla="*/ 1270000 w 5384800"/>
              <a:gd name="connsiteY4-98" fmla="*/ 4610100 h 4610100"/>
              <a:gd name="connsiteX5-99" fmla="*/ 0 w 5384800"/>
              <a:gd name="connsiteY5-100" fmla="*/ 3111500 h 4610100"/>
              <a:gd name="connsiteX6-101" fmla="*/ 12700 w 5384800"/>
              <a:gd name="connsiteY6-102" fmla="*/ 12700 h 4610100"/>
              <a:gd name="connsiteX0-103" fmla="*/ 12700 w 5384800"/>
              <a:gd name="connsiteY0-104" fmla="*/ 12700 h 4934554"/>
              <a:gd name="connsiteX1-105" fmla="*/ 4775200 w 5384800"/>
              <a:gd name="connsiteY1-106" fmla="*/ 0 h 4934554"/>
              <a:gd name="connsiteX2-107" fmla="*/ 5384800 w 5384800"/>
              <a:gd name="connsiteY2-108" fmla="*/ 1320800 h 4934554"/>
              <a:gd name="connsiteX3-109" fmla="*/ 3416300 w 5384800"/>
              <a:gd name="connsiteY3-110" fmla="*/ 4495800 h 4934554"/>
              <a:gd name="connsiteX4-111" fmla="*/ 1270000 w 5384800"/>
              <a:gd name="connsiteY4-112" fmla="*/ 4610100 h 4934554"/>
              <a:gd name="connsiteX5-113" fmla="*/ 0 w 5384800"/>
              <a:gd name="connsiteY5-114" fmla="*/ 3111500 h 4934554"/>
              <a:gd name="connsiteX6-115" fmla="*/ 12700 w 5384800"/>
              <a:gd name="connsiteY6-116" fmla="*/ 12700 h 4934554"/>
              <a:gd name="connsiteX0-117" fmla="*/ 12700 w 5384800"/>
              <a:gd name="connsiteY0-118" fmla="*/ 12700 h 5051060"/>
              <a:gd name="connsiteX1-119" fmla="*/ 4775200 w 5384800"/>
              <a:gd name="connsiteY1-120" fmla="*/ 0 h 5051060"/>
              <a:gd name="connsiteX2-121" fmla="*/ 5384800 w 5384800"/>
              <a:gd name="connsiteY2-122" fmla="*/ 1320800 h 5051060"/>
              <a:gd name="connsiteX3-123" fmla="*/ 3416300 w 5384800"/>
              <a:gd name="connsiteY3-124" fmla="*/ 4495800 h 5051060"/>
              <a:gd name="connsiteX4-125" fmla="*/ 1270000 w 5384800"/>
              <a:gd name="connsiteY4-126" fmla="*/ 4610100 h 5051060"/>
              <a:gd name="connsiteX5-127" fmla="*/ 0 w 5384800"/>
              <a:gd name="connsiteY5-128" fmla="*/ 3111500 h 5051060"/>
              <a:gd name="connsiteX6-129" fmla="*/ 12700 w 5384800"/>
              <a:gd name="connsiteY6-130" fmla="*/ 12700 h 5051060"/>
              <a:gd name="connsiteX0-131" fmla="*/ 12700 w 5384800"/>
              <a:gd name="connsiteY0-132" fmla="*/ 12700 h 5002400"/>
              <a:gd name="connsiteX1-133" fmla="*/ 4775200 w 5384800"/>
              <a:gd name="connsiteY1-134" fmla="*/ 0 h 5002400"/>
              <a:gd name="connsiteX2-135" fmla="*/ 5384800 w 5384800"/>
              <a:gd name="connsiteY2-136" fmla="*/ 1320800 h 5002400"/>
              <a:gd name="connsiteX3-137" fmla="*/ 3416300 w 5384800"/>
              <a:gd name="connsiteY3-138" fmla="*/ 4495800 h 5002400"/>
              <a:gd name="connsiteX4-139" fmla="*/ 1270000 w 5384800"/>
              <a:gd name="connsiteY4-140" fmla="*/ 4610100 h 5002400"/>
              <a:gd name="connsiteX5-141" fmla="*/ 0 w 5384800"/>
              <a:gd name="connsiteY5-142" fmla="*/ 3111500 h 5002400"/>
              <a:gd name="connsiteX6-143" fmla="*/ 12700 w 5384800"/>
              <a:gd name="connsiteY6-144" fmla="*/ 12700 h 5002400"/>
              <a:gd name="connsiteX0-145" fmla="*/ 12700 w 5384800"/>
              <a:gd name="connsiteY0-146" fmla="*/ 12700 h 4949922"/>
              <a:gd name="connsiteX1-147" fmla="*/ 4775200 w 5384800"/>
              <a:gd name="connsiteY1-148" fmla="*/ 0 h 4949922"/>
              <a:gd name="connsiteX2-149" fmla="*/ 5384800 w 5384800"/>
              <a:gd name="connsiteY2-150" fmla="*/ 1320800 h 4949922"/>
              <a:gd name="connsiteX3-151" fmla="*/ 3416300 w 5384800"/>
              <a:gd name="connsiteY3-152" fmla="*/ 4495800 h 4949922"/>
              <a:gd name="connsiteX4-153" fmla="*/ 1295400 w 5384800"/>
              <a:gd name="connsiteY4-154" fmla="*/ 4521200 h 4949922"/>
              <a:gd name="connsiteX5-155" fmla="*/ 0 w 5384800"/>
              <a:gd name="connsiteY5-156" fmla="*/ 3111500 h 4949922"/>
              <a:gd name="connsiteX6-157" fmla="*/ 12700 w 5384800"/>
              <a:gd name="connsiteY6-158" fmla="*/ 12700 h 4949922"/>
              <a:gd name="connsiteX0-159" fmla="*/ 12700 w 5384800"/>
              <a:gd name="connsiteY0-160" fmla="*/ 12700 h 4949922"/>
              <a:gd name="connsiteX1-161" fmla="*/ 4775200 w 5384800"/>
              <a:gd name="connsiteY1-162" fmla="*/ 0 h 4949922"/>
              <a:gd name="connsiteX2-163" fmla="*/ 5384800 w 5384800"/>
              <a:gd name="connsiteY2-164" fmla="*/ 1320800 h 4949922"/>
              <a:gd name="connsiteX3-165" fmla="*/ 3416300 w 5384800"/>
              <a:gd name="connsiteY3-166" fmla="*/ 4495800 h 4949922"/>
              <a:gd name="connsiteX4-167" fmla="*/ 1295400 w 5384800"/>
              <a:gd name="connsiteY4-168" fmla="*/ 4521200 h 4949922"/>
              <a:gd name="connsiteX5-169" fmla="*/ 0 w 5384800"/>
              <a:gd name="connsiteY5-170" fmla="*/ 3111500 h 4949922"/>
              <a:gd name="connsiteX6-171" fmla="*/ 12700 w 5384800"/>
              <a:gd name="connsiteY6-172" fmla="*/ 12700 h 4949922"/>
              <a:gd name="connsiteX0-173" fmla="*/ 12700 w 5384800"/>
              <a:gd name="connsiteY0-174" fmla="*/ 12700 h 4939693"/>
              <a:gd name="connsiteX1-175" fmla="*/ 4775200 w 5384800"/>
              <a:gd name="connsiteY1-176" fmla="*/ 0 h 4939693"/>
              <a:gd name="connsiteX2-177" fmla="*/ 5384800 w 5384800"/>
              <a:gd name="connsiteY2-178" fmla="*/ 1320800 h 4939693"/>
              <a:gd name="connsiteX3-179" fmla="*/ 3416300 w 5384800"/>
              <a:gd name="connsiteY3-180" fmla="*/ 4495800 h 4939693"/>
              <a:gd name="connsiteX4-181" fmla="*/ 1295400 w 5384800"/>
              <a:gd name="connsiteY4-182" fmla="*/ 4521200 h 4939693"/>
              <a:gd name="connsiteX5-183" fmla="*/ 0 w 5384800"/>
              <a:gd name="connsiteY5-184" fmla="*/ 3111500 h 4939693"/>
              <a:gd name="connsiteX6-185" fmla="*/ 12700 w 5384800"/>
              <a:gd name="connsiteY6-186" fmla="*/ 12700 h 4939693"/>
              <a:gd name="connsiteX0-187" fmla="*/ 12700 w 5384800"/>
              <a:gd name="connsiteY0-188" fmla="*/ 12700 h 5032763"/>
              <a:gd name="connsiteX1-189" fmla="*/ 4775200 w 5384800"/>
              <a:gd name="connsiteY1-190" fmla="*/ 0 h 5032763"/>
              <a:gd name="connsiteX2-191" fmla="*/ 5384800 w 5384800"/>
              <a:gd name="connsiteY2-192" fmla="*/ 1320800 h 5032763"/>
              <a:gd name="connsiteX3-193" fmla="*/ 3416300 w 5384800"/>
              <a:gd name="connsiteY3-194" fmla="*/ 4495800 h 5032763"/>
              <a:gd name="connsiteX4-195" fmla="*/ 1295400 w 5384800"/>
              <a:gd name="connsiteY4-196" fmla="*/ 4521200 h 5032763"/>
              <a:gd name="connsiteX5-197" fmla="*/ 0 w 5384800"/>
              <a:gd name="connsiteY5-198" fmla="*/ 3111500 h 5032763"/>
              <a:gd name="connsiteX6-199" fmla="*/ 12700 w 5384800"/>
              <a:gd name="connsiteY6-200" fmla="*/ 12700 h 5032763"/>
              <a:gd name="connsiteX0-201" fmla="*/ 12700 w 5384800"/>
              <a:gd name="connsiteY0-202" fmla="*/ 12700 h 5032763"/>
              <a:gd name="connsiteX1-203" fmla="*/ 4775200 w 5384800"/>
              <a:gd name="connsiteY1-204" fmla="*/ 0 h 5032763"/>
              <a:gd name="connsiteX2-205" fmla="*/ 5384800 w 5384800"/>
              <a:gd name="connsiteY2-206" fmla="*/ 1320800 h 5032763"/>
              <a:gd name="connsiteX3-207" fmla="*/ 4889500 w 5384800"/>
              <a:gd name="connsiteY3-208" fmla="*/ 2120901 h 5032763"/>
              <a:gd name="connsiteX4-209" fmla="*/ 3416300 w 5384800"/>
              <a:gd name="connsiteY4-210" fmla="*/ 4495800 h 5032763"/>
              <a:gd name="connsiteX5-211" fmla="*/ 1295400 w 5384800"/>
              <a:gd name="connsiteY5-212" fmla="*/ 4521200 h 5032763"/>
              <a:gd name="connsiteX6-213" fmla="*/ 0 w 5384800"/>
              <a:gd name="connsiteY6-214" fmla="*/ 3111500 h 5032763"/>
              <a:gd name="connsiteX7" fmla="*/ 12700 w 5384800"/>
              <a:gd name="connsiteY7" fmla="*/ 12700 h 5032763"/>
              <a:gd name="connsiteX0-215" fmla="*/ 12700 w 5384800"/>
              <a:gd name="connsiteY0-216" fmla="*/ 12700 h 5032763"/>
              <a:gd name="connsiteX1-217" fmla="*/ 4775200 w 5384800"/>
              <a:gd name="connsiteY1-218" fmla="*/ 0 h 5032763"/>
              <a:gd name="connsiteX2-219" fmla="*/ 5384800 w 5384800"/>
              <a:gd name="connsiteY2-220" fmla="*/ 1320800 h 5032763"/>
              <a:gd name="connsiteX3-221" fmla="*/ 3251200 w 5384800"/>
              <a:gd name="connsiteY3-222" fmla="*/ 2463801 h 5032763"/>
              <a:gd name="connsiteX4-223" fmla="*/ 3416300 w 5384800"/>
              <a:gd name="connsiteY4-224" fmla="*/ 4495800 h 5032763"/>
              <a:gd name="connsiteX5-225" fmla="*/ 1295400 w 5384800"/>
              <a:gd name="connsiteY5-226" fmla="*/ 4521200 h 5032763"/>
              <a:gd name="connsiteX6-227" fmla="*/ 0 w 5384800"/>
              <a:gd name="connsiteY6-228" fmla="*/ 3111500 h 5032763"/>
              <a:gd name="connsiteX7-229" fmla="*/ 12700 w 5384800"/>
              <a:gd name="connsiteY7-230" fmla="*/ 12700 h 5032763"/>
              <a:gd name="connsiteX0-231" fmla="*/ 12700 w 5384800"/>
              <a:gd name="connsiteY0-232" fmla="*/ 12700 h 5032763"/>
              <a:gd name="connsiteX1-233" fmla="*/ 4775200 w 5384800"/>
              <a:gd name="connsiteY1-234" fmla="*/ 0 h 5032763"/>
              <a:gd name="connsiteX2-235" fmla="*/ 5384800 w 5384800"/>
              <a:gd name="connsiteY2-236" fmla="*/ 1320800 h 5032763"/>
              <a:gd name="connsiteX3-237" fmla="*/ 3251200 w 5384800"/>
              <a:gd name="connsiteY3-238" fmla="*/ 2463801 h 5032763"/>
              <a:gd name="connsiteX4-239" fmla="*/ 3416300 w 5384800"/>
              <a:gd name="connsiteY4-240" fmla="*/ 4495800 h 5032763"/>
              <a:gd name="connsiteX5-241" fmla="*/ 1295400 w 5384800"/>
              <a:gd name="connsiteY5-242" fmla="*/ 4521200 h 5032763"/>
              <a:gd name="connsiteX6-243" fmla="*/ 0 w 5384800"/>
              <a:gd name="connsiteY6-244" fmla="*/ 3111500 h 5032763"/>
              <a:gd name="connsiteX7-245" fmla="*/ 12700 w 5384800"/>
              <a:gd name="connsiteY7-246" fmla="*/ 12700 h 5032763"/>
              <a:gd name="connsiteX0-247" fmla="*/ 12700 w 5384800"/>
              <a:gd name="connsiteY0-248" fmla="*/ 12700 h 5032763"/>
              <a:gd name="connsiteX1-249" fmla="*/ 4775200 w 5384800"/>
              <a:gd name="connsiteY1-250" fmla="*/ 0 h 5032763"/>
              <a:gd name="connsiteX2-251" fmla="*/ 5384800 w 5384800"/>
              <a:gd name="connsiteY2-252" fmla="*/ 1320800 h 5032763"/>
              <a:gd name="connsiteX3-253" fmla="*/ 3251200 w 5384800"/>
              <a:gd name="connsiteY3-254" fmla="*/ 2463801 h 5032763"/>
              <a:gd name="connsiteX4-255" fmla="*/ 3416300 w 5384800"/>
              <a:gd name="connsiteY4-256" fmla="*/ 4495800 h 5032763"/>
              <a:gd name="connsiteX5-257" fmla="*/ 1295400 w 5384800"/>
              <a:gd name="connsiteY5-258" fmla="*/ 4521200 h 5032763"/>
              <a:gd name="connsiteX6-259" fmla="*/ 0 w 5384800"/>
              <a:gd name="connsiteY6-260" fmla="*/ 3111500 h 5032763"/>
              <a:gd name="connsiteX7-261" fmla="*/ 12700 w 5384800"/>
              <a:gd name="connsiteY7-262" fmla="*/ 12700 h 5032763"/>
              <a:gd name="connsiteX0-263" fmla="*/ 12700 w 5384800"/>
              <a:gd name="connsiteY0-264" fmla="*/ 12700 h 5032763"/>
              <a:gd name="connsiteX1-265" fmla="*/ 4775200 w 5384800"/>
              <a:gd name="connsiteY1-266" fmla="*/ 0 h 5032763"/>
              <a:gd name="connsiteX2-267" fmla="*/ 5384800 w 5384800"/>
              <a:gd name="connsiteY2-268" fmla="*/ 1320800 h 5032763"/>
              <a:gd name="connsiteX3-269" fmla="*/ 3251200 w 5384800"/>
              <a:gd name="connsiteY3-270" fmla="*/ 2463801 h 5032763"/>
              <a:gd name="connsiteX4-271" fmla="*/ 3416300 w 5384800"/>
              <a:gd name="connsiteY4-272" fmla="*/ 4495800 h 5032763"/>
              <a:gd name="connsiteX5-273" fmla="*/ 1295400 w 5384800"/>
              <a:gd name="connsiteY5-274" fmla="*/ 4521200 h 5032763"/>
              <a:gd name="connsiteX6-275" fmla="*/ 0 w 5384800"/>
              <a:gd name="connsiteY6-276" fmla="*/ 3111500 h 5032763"/>
              <a:gd name="connsiteX7-277" fmla="*/ 12700 w 5384800"/>
              <a:gd name="connsiteY7-278" fmla="*/ 12700 h 5032763"/>
              <a:gd name="connsiteX0-279" fmla="*/ 12700 w 5384800"/>
              <a:gd name="connsiteY0-280" fmla="*/ 12700 h 5032763"/>
              <a:gd name="connsiteX1-281" fmla="*/ 4775200 w 5384800"/>
              <a:gd name="connsiteY1-282" fmla="*/ 0 h 5032763"/>
              <a:gd name="connsiteX2-283" fmla="*/ 5384800 w 5384800"/>
              <a:gd name="connsiteY2-284" fmla="*/ 1320800 h 5032763"/>
              <a:gd name="connsiteX3-285" fmla="*/ 3695700 w 5384800"/>
              <a:gd name="connsiteY3-286" fmla="*/ 1892301 h 5032763"/>
              <a:gd name="connsiteX4-287" fmla="*/ 3251200 w 5384800"/>
              <a:gd name="connsiteY4-288" fmla="*/ 2463801 h 5032763"/>
              <a:gd name="connsiteX5-289" fmla="*/ 3416300 w 5384800"/>
              <a:gd name="connsiteY5-290" fmla="*/ 4495800 h 5032763"/>
              <a:gd name="connsiteX6-291" fmla="*/ 1295400 w 5384800"/>
              <a:gd name="connsiteY6-292" fmla="*/ 4521200 h 5032763"/>
              <a:gd name="connsiteX7-293" fmla="*/ 0 w 5384800"/>
              <a:gd name="connsiteY7-294" fmla="*/ 3111500 h 5032763"/>
              <a:gd name="connsiteX8" fmla="*/ 12700 w 5384800"/>
              <a:gd name="connsiteY8" fmla="*/ 12700 h 5032763"/>
              <a:gd name="connsiteX0-295" fmla="*/ 12700 w 5384800"/>
              <a:gd name="connsiteY0-296" fmla="*/ 12700 h 5032763"/>
              <a:gd name="connsiteX1-297" fmla="*/ 4775200 w 5384800"/>
              <a:gd name="connsiteY1-298" fmla="*/ 0 h 5032763"/>
              <a:gd name="connsiteX2-299" fmla="*/ 5384800 w 5384800"/>
              <a:gd name="connsiteY2-300" fmla="*/ 1320800 h 5032763"/>
              <a:gd name="connsiteX3-301" fmla="*/ 1905000 w 5384800"/>
              <a:gd name="connsiteY3-302" fmla="*/ 914401 h 5032763"/>
              <a:gd name="connsiteX4-303" fmla="*/ 3251200 w 5384800"/>
              <a:gd name="connsiteY4-304" fmla="*/ 2463801 h 5032763"/>
              <a:gd name="connsiteX5-305" fmla="*/ 3416300 w 5384800"/>
              <a:gd name="connsiteY5-306" fmla="*/ 4495800 h 5032763"/>
              <a:gd name="connsiteX6-307" fmla="*/ 1295400 w 5384800"/>
              <a:gd name="connsiteY6-308" fmla="*/ 4521200 h 5032763"/>
              <a:gd name="connsiteX7-309" fmla="*/ 0 w 5384800"/>
              <a:gd name="connsiteY7-310" fmla="*/ 3111500 h 5032763"/>
              <a:gd name="connsiteX8-311" fmla="*/ 12700 w 5384800"/>
              <a:gd name="connsiteY8-312" fmla="*/ 12700 h 5032763"/>
              <a:gd name="connsiteX0-313" fmla="*/ 12700 w 5384800"/>
              <a:gd name="connsiteY0-314" fmla="*/ 12700 h 5032763"/>
              <a:gd name="connsiteX1-315" fmla="*/ 4775200 w 5384800"/>
              <a:gd name="connsiteY1-316" fmla="*/ 0 h 5032763"/>
              <a:gd name="connsiteX2-317" fmla="*/ 5384800 w 5384800"/>
              <a:gd name="connsiteY2-318" fmla="*/ 1320800 h 5032763"/>
              <a:gd name="connsiteX3-319" fmla="*/ 1905000 w 5384800"/>
              <a:gd name="connsiteY3-320" fmla="*/ 914401 h 5032763"/>
              <a:gd name="connsiteX4-321" fmla="*/ 3251200 w 5384800"/>
              <a:gd name="connsiteY4-322" fmla="*/ 2463801 h 5032763"/>
              <a:gd name="connsiteX5-323" fmla="*/ 3416300 w 5384800"/>
              <a:gd name="connsiteY5-324" fmla="*/ 4495800 h 5032763"/>
              <a:gd name="connsiteX6-325" fmla="*/ 1295400 w 5384800"/>
              <a:gd name="connsiteY6-326" fmla="*/ 4521200 h 5032763"/>
              <a:gd name="connsiteX7-327" fmla="*/ 0 w 5384800"/>
              <a:gd name="connsiteY7-328" fmla="*/ 3111500 h 5032763"/>
              <a:gd name="connsiteX8-329" fmla="*/ 12700 w 5384800"/>
              <a:gd name="connsiteY8-330" fmla="*/ 12700 h 5032763"/>
              <a:gd name="connsiteX0-331" fmla="*/ 12700 w 5384800"/>
              <a:gd name="connsiteY0-332" fmla="*/ 12700 h 5032763"/>
              <a:gd name="connsiteX1-333" fmla="*/ 4775200 w 5384800"/>
              <a:gd name="connsiteY1-334" fmla="*/ 0 h 5032763"/>
              <a:gd name="connsiteX2-335" fmla="*/ 5384800 w 5384800"/>
              <a:gd name="connsiteY2-336" fmla="*/ 1320800 h 5032763"/>
              <a:gd name="connsiteX3-337" fmla="*/ 1905000 w 5384800"/>
              <a:gd name="connsiteY3-338" fmla="*/ 914401 h 5032763"/>
              <a:gd name="connsiteX4-339" fmla="*/ 3251200 w 5384800"/>
              <a:gd name="connsiteY4-340" fmla="*/ 2463801 h 5032763"/>
              <a:gd name="connsiteX5-341" fmla="*/ 3416300 w 5384800"/>
              <a:gd name="connsiteY5-342" fmla="*/ 4495800 h 5032763"/>
              <a:gd name="connsiteX6-343" fmla="*/ 1295400 w 5384800"/>
              <a:gd name="connsiteY6-344" fmla="*/ 4521200 h 5032763"/>
              <a:gd name="connsiteX7-345" fmla="*/ 0 w 5384800"/>
              <a:gd name="connsiteY7-346" fmla="*/ 3111500 h 5032763"/>
              <a:gd name="connsiteX8-347" fmla="*/ 12700 w 5384800"/>
              <a:gd name="connsiteY8-348" fmla="*/ 12700 h 5032763"/>
              <a:gd name="connsiteX0-349" fmla="*/ 12700 w 5384800"/>
              <a:gd name="connsiteY0-350" fmla="*/ 12700 h 5032763"/>
              <a:gd name="connsiteX1-351" fmla="*/ 4775200 w 5384800"/>
              <a:gd name="connsiteY1-352" fmla="*/ 0 h 5032763"/>
              <a:gd name="connsiteX2-353" fmla="*/ 5384800 w 5384800"/>
              <a:gd name="connsiteY2-354" fmla="*/ 1320800 h 5032763"/>
              <a:gd name="connsiteX3-355" fmla="*/ 1905000 w 5384800"/>
              <a:gd name="connsiteY3-356" fmla="*/ 914401 h 5032763"/>
              <a:gd name="connsiteX4-357" fmla="*/ 3251200 w 5384800"/>
              <a:gd name="connsiteY4-358" fmla="*/ 2463801 h 5032763"/>
              <a:gd name="connsiteX5-359" fmla="*/ 3416300 w 5384800"/>
              <a:gd name="connsiteY5-360" fmla="*/ 4495800 h 5032763"/>
              <a:gd name="connsiteX6-361" fmla="*/ 1295400 w 5384800"/>
              <a:gd name="connsiteY6-362" fmla="*/ 4521200 h 5032763"/>
              <a:gd name="connsiteX7-363" fmla="*/ 0 w 5384800"/>
              <a:gd name="connsiteY7-364" fmla="*/ 3111500 h 5032763"/>
              <a:gd name="connsiteX8-365" fmla="*/ 12700 w 5384800"/>
              <a:gd name="connsiteY8-366" fmla="*/ 12700 h 5032763"/>
              <a:gd name="connsiteX0-367" fmla="*/ 12700 w 5384800"/>
              <a:gd name="connsiteY0-368" fmla="*/ 12700 h 5032763"/>
              <a:gd name="connsiteX1-369" fmla="*/ 4775200 w 5384800"/>
              <a:gd name="connsiteY1-370" fmla="*/ 0 h 5032763"/>
              <a:gd name="connsiteX2-371" fmla="*/ 5384800 w 5384800"/>
              <a:gd name="connsiteY2-372" fmla="*/ 1320800 h 5032763"/>
              <a:gd name="connsiteX3-373" fmla="*/ 1905000 w 5384800"/>
              <a:gd name="connsiteY3-374" fmla="*/ 914401 h 5032763"/>
              <a:gd name="connsiteX4-375" fmla="*/ 3251200 w 5384800"/>
              <a:gd name="connsiteY4-376" fmla="*/ 2463801 h 5032763"/>
              <a:gd name="connsiteX5-377" fmla="*/ 3416300 w 5384800"/>
              <a:gd name="connsiteY5-378" fmla="*/ 4495800 h 5032763"/>
              <a:gd name="connsiteX6-379" fmla="*/ 1295400 w 5384800"/>
              <a:gd name="connsiteY6-380" fmla="*/ 4521200 h 5032763"/>
              <a:gd name="connsiteX7-381" fmla="*/ 0 w 5384800"/>
              <a:gd name="connsiteY7-382" fmla="*/ 3111500 h 5032763"/>
              <a:gd name="connsiteX8-383" fmla="*/ 12700 w 5384800"/>
              <a:gd name="connsiteY8-384" fmla="*/ 12700 h 5032763"/>
              <a:gd name="connsiteX0-385" fmla="*/ 12700 w 5384800"/>
              <a:gd name="connsiteY0-386" fmla="*/ 12700 h 5032763"/>
              <a:gd name="connsiteX1-387" fmla="*/ 4775200 w 5384800"/>
              <a:gd name="connsiteY1-388" fmla="*/ 0 h 5032763"/>
              <a:gd name="connsiteX2-389" fmla="*/ 5384800 w 5384800"/>
              <a:gd name="connsiteY2-390" fmla="*/ 1320800 h 5032763"/>
              <a:gd name="connsiteX3-391" fmla="*/ 4508500 w 5384800"/>
              <a:gd name="connsiteY3-392" fmla="*/ 1168401 h 5032763"/>
              <a:gd name="connsiteX4-393" fmla="*/ 1905000 w 5384800"/>
              <a:gd name="connsiteY4-394" fmla="*/ 914401 h 5032763"/>
              <a:gd name="connsiteX5-395" fmla="*/ 3251200 w 5384800"/>
              <a:gd name="connsiteY5-396" fmla="*/ 2463801 h 5032763"/>
              <a:gd name="connsiteX6-397" fmla="*/ 3416300 w 5384800"/>
              <a:gd name="connsiteY6-398" fmla="*/ 4495800 h 5032763"/>
              <a:gd name="connsiteX7-399" fmla="*/ 1295400 w 5384800"/>
              <a:gd name="connsiteY7-400" fmla="*/ 4521200 h 5032763"/>
              <a:gd name="connsiteX8-401" fmla="*/ 0 w 5384800"/>
              <a:gd name="connsiteY8-402" fmla="*/ 3111500 h 5032763"/>
              <a:gd name="connsiteX9" fmla="*/ 12700 w 5384800"/>
              <a:gd name="connsiteY9" fmla="*/ 12700 h 5032763"/>
              <a:gd name="connsiteX0-403" fmla="*/ 12700 w 5384800"/>
              <a:gd name="connsiteY0-404" fmla="*/ 12700 h 5032763"/>
              <a:gd name="connsiteX1-405" fmla="*/ 4775200 w 5384800"/>
              <a:gd name="connsiteY1-406" fmla="*/ 0 h 5032763"/>
              <a:gd name="connsiteX2-407" fmla="*/ 5384800 w 5384800"/>
              <a:gd name="connsiteY2-408" fmla="*/ 1320800 h 5032763"/>
              <a:gd name="connsiteX3-409" fmla="*/ 3556000 w 5384800"/>
              <a:gd name="connsiteY3-410" fmla="*/ 723901 h 5032763"/>
              <a:gd name="connsiteX4-411" fmla="*/ 1905000 w 5384800"/>
              <a:gd name="connsiteY4-412" fmla="*/ 914401 h 5032763"/>
              <a:gd name="connsiteX5-413" fmla="*/ 3251200 w 5384800"/>
              <a:gd name="connsiteY5-414" fmla="*/ 2463801 h 5032763"/>
              <a:gd name="connsiteX6-415" fmla="*/ 3416300 w 5384800"/>
              <a:gd name="connsiteY6-416" fmla="*/ 4495800 h 5032763"/>
              <a:gd name="connsiteX7-417" fmla="*/ 1295400 w 5384800"/>
              <a:gd name="connsiteY7-418" fmla="*/ 4521200 h 5032763"/>
              <a:gd name="connsiteX8-419" fmla="*/ 0 w 5384800"/>
              <a:gd name="connsiteY8-420" fmla="*/ 3111500 h 5032763"/>
              <a:gd name="connsiteX9-421" fmla="*/ 12700 w 5384800"/>
              <a:gd name="connsiteY9-422" fmla="*/ 12700 h 5032763"/>
              <a:gd name="connsiteX0-423" fmla="*/ 12700 w 5384800"/>
              <a:gd name="connsiteY0-424" fmla="*/ 12700 h 5032763"/>
              <a:gd name="connsiteX1-425" fmla="*/ 4775200 w 5384800"/>
              <a:gd name="connsiteY1-426" fmla="*/ 0 h 5032763"/>
              <a:gd name="connsiteX2-427" fmla="*/ 5384800 w 5384800"/>
              <a:gd name="connsiteY2-428" fmla="*/ 1320800 h 5032763"/>
              <a:gd name="connsiteX3-429" fmla="*/ 3556000 w 5384800"/>
              <a:gd name="connsiteY3-430" fmla="*/ 723901 h 5032763"/>
              <a:gd name="connsiteX4-431" fmla="*/ 1905000 w 5384800"/>
              <a:gd name="connsiteY4-432" fmla="*/ 914401 h 5032763"/>
              <a:gd name="connsiteX5-433" fmla="*/ 3251200 w 5384800"/>
              <a:gd name="connsiteY5-434" fmla="*/ 2463801 h 5032763"/>
              <a:gd name="connsiteX6-435" fmla="*/ 3416300 w 5384800"/>
              <a:gd name="connsiteY6-436" fmla="*/ 4495800 h 5032763"/>
              <a:gd name="connsiteX7-437" fmla="*/ 1295400 w 5384800"/>
              <a:gd name="connsiteY7-438" fmla="*/ 4521200 h 5032763"/>
              <a:gd name="connsiteX8-439" fmla="*/ 0 w 5384800"/>
              <a:gd name="connsiteY8-440" fmla="*/ 3111500 h 5032763"/>
              <a:gd name="connsiteX9-441" fmla="*/ 12700 w 5384800"/>
              <a:gd name="connsiteY9-442" fmla="*/ 12700 h 5032763"/>
              <a:gd name="connsiteX0-443" fmla="*/ 12700 w 5384800"/>
              <a:gd name="connsiteY0-444" fmla="*/ 12700 h 5032763"/>
              <a:gd name="connsiteX1-445" fmla="*/ 4775200 w 5384800"/>
              <a:gd name="connsiteY1-446" fmla="*/ 0 h 5032763"/>
              <a:gd name="connsiteX2-447" fmla="*/ 5384800 w 5384800"/>
              <a:gd name="connsiteY2-448" fmla="*/ 1320800 h 5032763"/>
              <a:gd name="connsiteX3-449" fmla="*/ 3556000 w 5384800"/>
              <a:gd name="connsiteY3-450" fmla="*/ 723901 h 5032763"/>
              <a:gd name="connsiteX4-451" fmla="*/ 1905000 w 5384800"/>
              <a:gd name="connsiteY4-452" fmla="*/ 914401 h 5032763"/>
              <a:gd name="connsiteX5-453" fmla="*/ 3251200 w 5384800"/>
              <a:gd name="connsiteY5-454" fmla="*/ 2463801 h 5032763"/>
              <a:gd name="connsiteX6-455" fmla="*/ 3416300 w 5384800"/>
              <a:gd name="connsiteY6-456" fmla="*/ 4495800 h 5032763"/>
              <a:gd name="connsiteX7-457" fmla="*/ 1295400 w 5384800"/>
              <a:gd name="connsiteY7-458" fmla="*/ 4521200 h 5032763"/>
              <a:gd name="connsiteX8-459" fmla="*/ 0 w 5384800"/>
              <a:gd name="connsiteY8-460" fmla="*/ 3111500 h 5032763"/>
              <a:gd name="connsiteX9-461" fmla="*/ 12700 w 5384800"/>
              <a:gd name="connsiteY9-462" fmla="*/ 12700 h 5032763"/>
              <a:gd name="connsiteX0-463" fmla="*/ 12700 w 5384800"/>
              <a:gd name="connsiteY0-464" fmla="*/ 12700 h 5032763"/>
              <a:gd name="connsiteX1-465" fmla="*/ 4775200 w 5384800"/>
              <a:gd name="connsiteY1-466" fmla="*/ 0 h 5032763"/>
              <a:gd name="connsiteX2-467" fmla="*/ 5384800 w 5384800"/>
              <a:gd name="connsiteY2-468" fmla="*/ 1320800 h 5032763"/>
              <a:gd name="connsiteX3-469" fmla="*/ 3556000 w 5384800"/>
              <a:gd name="connsiteY3-470" fmla="*/ 723901 h 5032763"/>
              <a:gd name="connsiteX4-471" fmla="*/ 1905000 w 5384800"/>
              <a:gd name="connsiteY4-472" fmla="*/ 914401 h 5032763"/>
              <a:gd name="connsiteX5-473" fmla="*/ 3251200 w 5384800"/>
              <a:gd name="connsiteY5-474" fmla="*/ 2463801 h 5032763"/>
              <a:gd name="connsiteX6-475" fmla="*/ 3416300 w 5384800"/>
              <a:gd name="connsiteY6-476" fmla="*/ 4495800 h 5032763"/>
              <a:gd name="connsiteX7-477" fmla="*/ 1295400 w 5384800"/>
              <a:gd name="connsiteY7-478" fmla="*/ 4521200 h 5032763"/>
              <a:gd name="connsiteX8-479" fmla="*/ 0 w 5384800"/>
              <a:gd name="connsiteY8-480" fmla="*/ 3111500 h 5032763"/>
              <a:gd name="connsiteX9-481" fmla="*/ 12700 w 5384800"/>
              <a:gd name="connsiteY9-482" fmla="*/ 12700 h 5032763"/>
              <a:gd name="connsiteX0-483" fmla="*/ 12700 w 5384800"/>
              <a:gd name="connsiteY0-484" fmla="*/ 12700 h 5032763"/>
              <a:gd name="connsiteX1-485" fmla="*/ 4775200 w 5384800"/>
              <a:gd name="connsiteY1-486" fmla="*/ 0 h 5032763"/>
              <a:gd name="connsiteX2-487" fmla="*/ 5384800 w 5384800"/>
              <a:gd name="connsiteY2-488" fmla="*/ 1320800 h 5032763"/>
              <a:gd name="connsiteX3-489" fmla="*/ 3556000 w 5384800"/>
              <a:gd name="connsiteY3-490" fmla="*/ 723901 h 5032763"/>
              <a:gd name="connsiteX4-491" fmla="*/ 1905000 w 5384800"/>
              <a:gd name="connsiteY4-492" fmla="*/ 914401 h 5032763"/>
              <a:gd name="connsiteX5-493" fmla="*/ 3251200 w 5384800"/>
              <a:gd name="connsiteY5-494" fmla="*/ 2463801 h 5032763"/>
              <a:gd name="connsiteX6-495" fmla="*/ 3416300 w 5384800"/>
              <a:gd name="connsiteY6-496" fmla="*/ 4495800 h 5032763"/>
              <a:gd name="connsiteX7-497" fmla="*/ 1295400 w 5384800"/>
              <a:gd name="connsiteY7-498" fmla="*/ 4521200 h 5032763"/>
              <a:gd name="connsiteX8-499" fmla="*/ 0 w 5384800"/>
              <a:gd name="connsiteY8-500" fmla="*/ 3111500 h 5032763"/>
              <a:gd name="connsiteX9-501" fmla="*/ 12700 w 5384800"/>
              <a:gd name="connsiteY9-502" fmla="*/ 12700 h 5032763"/>
              <a:gd name="connsiteX0-503" fmla="*/ 12700 w 5556665"/>
              <a:gd name="connsiteY0-504" fmla="*/ 12700 h 5032763"/>
              <a:gd name="connsiteX1-505" fmla="*/ 4775200 w 5556665"/>
              <a:gd name="connsiteY1-506" fmla="*/ 0 h 5032763"/>
              <a:gd name="connsiteX2-507" fmla="*/ 5384800 w 5556665"/>
              <a:gd name="connsiteY2-508" fmla="*/ 1320800 h 5032763"/>
              <a:gd name="connsiteX3-509" fmla="*/ 3556000 w 5556665"/>
              <a:gd name="connsiteY3-510" fmla="*/ 723901 h 5032763"/>
              <a:gd name="connsiteX4-511" fmla="*/ 1905000 w 5556665"/>
              <a:gd name="connsiteY4-512" fmla="*/ 914401 h 5032763"/>
              <a:gd name="connsiteX5-513" fmla="*/ 3251200 w 5556665"/>
              <a:gd name="connsiteY5-514" fmla="*/ 2463801 h 5032763"/>
              <a:gd name="connsiteX6-515" fmla="*/ 3416300 w 5556665"/>
              <a:gd name="connsiteY6-516" fmla="*/ 4495800 h 5032763"/>
              <a:gd name="connsiteX7-517" fmla="*/ 1295400 w 5556665"/>
              <a:gd name="connsiteY7-518" fmla="*/ 4521200 h 5032763"/>
              <a:gd name="connsiteX8-519" fmla="*/ 0 w 5556665"/>
              <a:gd name="connsiteY8-520" fmla="*/ 3111500 h 5032763"/>
              <a:gd name="connsiteX9-521" fmla="*/ 12700 w 5556665"/>
              <a:gd name="connsiteY9-522" fmla="*/ 12700 h 5032763"/>
              <a:gd name="connsiteX0-523" fmla="*/ 12700 w 5562562"/>
              <a:gd name="connsiteY0-524" fmla="*/ 12700 h 5032763"/>
              <a:gd name="connsiteX1-525" fmla="*/ 4775200 w 5562562"/>
              <a:gd name="connsiteY1-526" fmla="*/ 0 h 5032763"/>
              <a:gd name="connsiteX2-527" fmla="*/ 5384800 w 5562562"/>
              <a:gd name="connsiteY2-528" fmla="*/ 1320800 h 5032763"/>
              <a:gd name="connsiteX3-529" fmla="*/ 3556000 w 5562562"/>
              <a:gd name="connsiteY3-530" fmla="*/ 723901 h 5032763"/>
              <a:gd name="connsiteX4-531" fmla="*/ 1905000 w 5562562"/>
              <a:gd name="connsiteY4-532" fmla="*/ 914401 h 5032763"/>
              <a:gd name="connsiteX5-533" fmla="*/ 3251200 w 5562562"/>
              <a:gd name="connsiteY5-534" fmla="*/ 2463801 h 5032763"/>
              <a:gd name="connsiteX6-535" fmla="*/ 3416300 w 5562562"/>
              <a:gd name="connsiteY6-536" fmla="*/ 4495800 h 5032763"/>
              <a:gd name="connsiteX7-537" fmla="*/ 1295400 w 5562562"/>
              <a:gd name="connsiteY7-538" fmla="*/ 4521200 h 5032763"/>
              <a:gd name="connsiteX8-539" fmla="*/ 0 w 5562562"/>
              <a:gd name="connsiteY8-540" fmla="*/ 3111500 h 5032763"/>
              <a:gd name="connsiteX9-541" fmla="*/ 12700 w 5562562"/>
              <a:gd name="connsiteY9-542" fmla="*/ 12700 h 5032763"/>
              <a:gd name="connsiteX0-543" fmla="*/ 12700 w 5562562"/>
              <a:gd name="connsiteY0-544" fmla="*/ 12700 h 5032763"/>
              <a:gd name="connsiteX1-545" fmla="*/ 4775200 w 5562562"/>
              <a:gd name="connsiteY1-546" fmla="*/ 0 h 5032763"/>
              <a:gd name="connsiteX2-547" fmla="*/ 5384800 w 5562562"/>
              <a:gd name="connsiteY2-548" fmla="*/ 1320800 h 5032763"/>
              <a:gd name="connsiteX3-549" fmla="*/ 3556000 w 5562562"/>
              <a:gd name="connsiteY3-550" fmla="*/ 723901 h 5032763"/>
              <a:gd name="connsiteX4-551" fmla="*/ 1905000 w 5562562"/>
              <a:gd name="connsiteY4-552" fmla="*/ 914401 h 5032763"/>
              <a:gd name="connsiteX5-553" fmla="*/ 3251200 w 5562562"/>
              <a:gd name="connsiteY5-554" fmla="*/ 2463801 h 5032763"/>
              <a:gd name="connsiteX6-555" fmla="*/ 3416300 w 5562562"/>
              <a:gd name="connsiteY6-556" fmla="*/ 4495800 h 5032763"/>
              <a:gd name="connsiteX7-557" fmla="*/ 1295400 w 5562562"/>
              <a:gd name="connsiteY7-558" fmla="*/ 4521200 h 5032763"/>
              <a:gd name="connsiteX8-559" fmla="*/ 0 w 5562562"/>
              <a:gd name="connsiteY8-560" fmla="*/ 3111500 h 5032763"/>
              <a:gd name="connsiteX9-561" fmla="*/ 12700 w 5562562"/>
              <a:gd name="connsiteY9-562" fmla="*/ 12700 h 5032763"/>
              <a:gd name="connsiteX0-563" fmla="*/ 12700 w 5562562"/>
              <a:gd name="connsiteY0-564" fmla="*/ 12700 h 5032763"/>
              <a:gd name="connsiteX1-565" fmla="*/ 4775200 w 5562562"/>
              <a:gd name="connsiteY1-566" fmla="*/ 0 h 5032763"/>
              <a:gd name="connsiteX2-567" fmla="*/ 5384800 w 5562562"/>
              <a:gd name="connsiteY2-568" fmla="*/ 1320800 h 5032763"/>
              <a:gd name="connsiteX3-569" fmla="*/ 3632200 w 5562562"/>
              <a:gd name="connsiteY3-570" fmla="*/ 901701 h 5032763"/>
              <a:gd name="connsiteX4-571" fmla="*/ 1905000 w 5562562"/>
              <a:gd name="connsiteY4-572" fmla="*/ 914401 h 5032763"/>
              <a:gd name="connsiteX5-573" fmla="*/ 3251200 w 5562562"/>
              <a:gd name="connsiteY5-574" fmla="*/ 2463801 h 5032763"/>
              <a:gd name="connsiteX6-575" fmla="*/ 3416300 w 5562562"/>
              <a:gd name="connsiteY6-576" fmla="*/ 4495800 h 5032763"/>
              <a:gd name="connsiteX7-577" fmla="*/ 1295400 w 5562562"/>
              <a:gd name="connsiteY7-578" fmla="*/ 4521200 h 5032763"/>
              <a:gd name="connsiteX8-579" fmla="*/ 0 w 5562562"/>
              <a:gd name="connsiteY8-580" fmla="*/ 3111500 h 5032763"/>
              <a:gd name="connsiteX9-581" fmla="*/ 12700 w 5562562"/>
              <a:gd name="connsiteY9-582" fmla="*/ 12700 h 5032763"/>
              <a:gd name="connsiteX0-583" fmla="*/ 12700 w 5562562"/>
              <a:gd name="connsiteY0-584" fmla="*/ 12700 h 5032763"/>
              <a:gd name="connsiteX1-585" fmla="*/ 4775200 w 5562562"/>
              <a:gd name="connsiteY1-586" fmla="*/ 0 h 5032763"/>
              <a:gd name="connsiteX2-587" fmla="*/ 5384800 w 5562562"/>
              <a:gd name="connsiteY2-588" fmla="*/ 1320800 h 5032763"/>
              <a:gd name="connsiteX3-589" fmla="*/ 3632200 w 5562562"/>
              <a:gd name="connsiteY3-590" fmla="*/ 901701 h 5032763"/>
              <a:gd name="connsiteX4-591" fmla="*/ 1905000 w 5562562"/>
              <a:gd name="connsiteY4-592" fmla="*/ 914401 h 5032763"/>
              <a:gd name="connsiteX5-593" fmla="*/ 3251200 w 5562562"/>
              <a:gd name="connsiteY5-594" fmla="*/ 2463801 h 5032763"/>
              <a:gd name="connsiteX6-595" fmla="*/ 3416300 w 5562562"/>
              <a:gd name="connsiteY6-596" fmla="*/ 4495800 h 5032763"/>
              <a:gd name="connsiteX7-597" fmla="*/ 1295400 w 5562562"/>
              <a:gd name="connsiteY7-598" fmla="*/ 4521200 h 5032763"/>
              <a:gd name="connsiteX8-599" fmla="*/ 0 w 5562562"/>
              <a:gd name="connsiteY8-600" fmla="*/ 3111500 h 5032763"/>
              <a:gd name="connsiteX9-601" fmla="*/ 12700 w 5562562"/>
              <a:gd name="connsiteY9-602" fmla="*/ 12700 h 5032763"/>
              <a:gd name="connsiteX0-603" fmla="*/ 12700 w 5562562"/>
              <a:gd name="connsiteY0-604" fmla="*/ 12700 h 5032763"/>
              <a:gd name="connsiteX1-605" fmla="*/ 4775200 w 5562562"/>
              <a:gd name="connsiteY1-606" fmla="*/ 0 h 5032763"/>
              <a:gd name="connsiteX2-607" fmla="*/ 5384800 w 5562562"/>
              <a:gd name="connsiteY2-608" fmla="*/ 1320800 h 5032763"/>
              <a:gd name="connsiteX3-609" fmla="*/ 3632200 w 5562562"/>
              <a:gd name="connsiteY3-610" fmla="*/ 901701 h 5032763"/>
              <a:gd name="connsiteX4-611" fmla="*/ 1905000 w 5562562"/>
              <a:gd name="connsiteY4-612" fmla="*/ 914401 h 5032763"/>
              <a:gd name="connsiteX5-613" fmla="*/ 3251200 w 5562562"/>
              <a:gd name="connsiteY5-614" fmla="*/ 2463801 h 5032763"/>
              <a:gd name="connsiteX6-615" fmla="*/ 3416300 w 5562562"/>
              <a:gd name="connsiteY6-616" fmla="*/ 4495800 h 5032763"/>
              <a:gd name="connsiteX7-617" fmla="*/ 1295400 w 5562562"/>
              <a:gd name="connsiteY7-618" fmla="*/ 4521200 h 5032763"/>
              <a:gd name="connsiteX8-619" fmla="*/ 0 w 5562562"/>
              <a:gd name="connsiteY8-620" fmla="*/ 3111500 h 5032763"/>
              <a:gd name="connsiteX9-621" fmla="*/ 12700 w 5562562"/>
              <a:gd name="connsiteY9-622" fmla="*/ 12700 h 5032763"/>
              <a:gd name="connsiteX0-623" fmla="*/ 12700 w 5562562"/>
              <a:gd name="connsiteY0-624" fmla="*/ 12700 h 5032763"/>
              <a:gd name="connsiteX1-625" fmla="*/ 4775200 w 5562562"/>
              <a:gd name="connsiteY1-626" fmla="*/ 0 h 5032763"/>
              <a:gd name="connsiteX2-627" fmla="*/ 5384800 w 5562562"/>
              <a:gd name="connsiteY2-628" fmla="*/ 1320800 h 5032763"/>
              <a:gd name="connsiteX3-629" fmla="*/ 3632200 w 5562562"/>
              <a:gd name="connsiteY3-630" fmla="*/ 901701 h 5032763"/>
              <a:gd name="connsiteX4-631" fmla="*/ 1905000 w 5562562"/>
              <a:gd name="connsiteY4-632" fmla="*/ 914401 h 5032763"/>
              <a:gd name="connsiteX5-633" fmla="*/ 3251200 w 5562562"/>
              <a:gd name="connsiteY5-634" fmla="*/ 2463801 h 5032763"/>
              <a:gd name="connsiteX6-635" fmla="*/ 3416300 w 5562562"/>
              <a:gd name="connsiteY6-636" fmla="*/ 4495800 h 5032763"/>
              <a:gd name="connsiteX7-637" fmla="*/ 1295400 w 5562562"/>
              <a:gd name="connsiteY7-638" fmla="*/ 4521200 h 5032763"/>
              <a:gd name="connsiteX8-639" fmla="*/ 0 w 5562562"/>
              <a:gd name="connsiteY8-640" fmla="*/ 3111500 h 5032763"/>
              <a:gd name="connsiteX9-641" fmla="*/ 12700 w 5562562"/>
              <a:gd name="connsiteY9-642" fmla="*/ 12700 h 5032763"/>
              <a:gd name="connsiteX0-643" fmla="*/ 12700 w 5562562"/>
              <a:gd name="connsiteY0-644" fmla="*/ 12700 h 5032763"/>
              <a:gd name="connsiteX1-645" fmla="*/ 4775200 w 5562562"/>
              <a:gd name="connsiteY1-646" fmla="*/ 0 h 5032763"/>
              <a:gd name="connsiteX2-647" fmla="*/ 5384800 w 5562562"/>
              <a:gd name="connsiteY2-648" fmla="*/ 1320800 h 5032763"/>
              <a:gd name="connsiteX3-649" fmla="*/ 3632200 w 5562562"/>
              <a:gd name="connsiteY3-650" fmla="*/ 901701 h 5032763"/>
              <a:gd name="connsiteX4-651" fmla="*/ 1905000 w 5562562"/>
              <a:gd name="connsiteY4-652" fmla="*/ 914401 h 5032763"/>
              <a:gd name="connsiteX5-653" fmla="*/ 3251200 w 5562562"/>
              <a:gd name="connsiteY5-654" fmla="*/ 2463801 h 5032763"/>
              <a:gd name="connsiteX6-655" fmla="*/ 3416300 w 5562562"/>
              <a:gd name="connsiteY6-656" fmla="*/ 4495800 h 5032763"/>
              <a:gd name="connsiteX7-657" fmla="*/ 1295400 w 5562562"/>
              <a:gd name="connsiteY7-658" fmla="*/ 4521200 h 5032763"/>
              <a:gd name="connsiteX8-659" fmla="*/ 0 w 5562562"/>
              <a:gd name="connsiteY8-660" fmla="*/ 3111500 h 5032763"/>
              <a:gd name="connsiteX9-661" fmla="*/ 12700 w 5562562"/>
              <a:gd name="connsiteY9-662" fmla="*/ 12700 h 5032763"/>
              <a:gd name="connsiteX0-663" fmla="*/ 12700 w 5562562"/>
              <a:gd name="connsiteY0-664" fmla="*/ 12700 h 5032763"/>
              <a:gd name="connsiteX1-665" fmla="*/ 4775200 w 5562562"/>
              <a:gd name="connsiteY1-666" fmla="*/ 0 h 5032763"/>
              <a:gd name="connsiteX2-667" fmla="*/ 5384800 w 5562562"/>
              <a:gd name="connsiteY2-668" fmla="*/ 1320800 h 5032763"/>
              <a:gd name="connsiteX3-669" fmla="*/ 3632200 w 5562562"/>
              <a:gd name="connsiteY3-670" fmla="*/ 901701 h 5032763"/>
              <a:gd name="connsiteX4-671" fmla="*/ 1905000 w 5562562"/>
              <a:gd name="connsiteY4-672" fmla="*/ 914401 h 5032763"/>
              <a:gd name="connsiteX5-673" fmla="*/ 3251200 w 5562562"/>
              <a:gd name="connsiteY5-674" fmla="*/ 2463801 h 5032763"/>
              <a:gd name="connsiteX6-675" fmla="*/ 3416300 w 5562562"/>
              <a:gd name="connsiteY6-676" fmla="*/ 4495800 h 5032763"/>
              <a:gd name="connsiteX7-677" fmla="*/ 1295400 w 5562562"/>
              <a:gd name="connsiteY7-678" fmla="*/ 4521200 h 5032763"/>
              <a:gd name="connsiteX8-679" fmla="*/ 0 w 5562562"/>
              <a:gd name="connsiteY8-680" fmla="*/ 3111500 h 5032763"/>
              <a:gd name="connsiteX9-681" fmla="*/ 12700 w 5562562"/>
              <a:gd name="connsiteY9-682" fmla="*/ 12700 h 5032763"/>
              <a:gd name="connsiteX0-683" fmla="*/ 12700 w 5562562"/>
              <a:gd name="connsiteY0-684" fmla="*/ 12700 h 5032763"/>
              <a:gd name="connsiteX1-685" fmla="*/ 4775200 w 5562562"/>
              <a:gd name="connsiteY1-686" fmla="*/ 0 h 5032763"/>
              <a:gd name="connsiteX2-687" fmla="*/ 5384800 w 5562562"/>
              <a:gd name="connsiteY2-688" fmla="*/ 1320800 h 5032763"/>
              <a:gd name="connsiteX3-689" fmla="*/ 3632200 w 5562562"/>
              <a:gd name="connsiteY3-690" fmla="*/ 901701 h 5032763"/>
              <a:gd name="connsiteX4-691" fmla="*/ 1905000 w 5562562"/>
              <a:gd name="connsiteY4-692" fmla="*/ 914401 h 5032763"/>
              <a:gd name="connsiteX5-693" fmla="*/ 3251200 w 5562562"/>
              <a:gd name="connsiteY5-694" fmla="*/ 2463801 h 5032763"/>
              <a:gd name="connsiteX6-695" fmla="*/ 3416300 w 5562562"/>
              <a:gd name="connsiteY6-696" fmla="*/ 4495800 h 5032763"/>
              <a:gd name="connsiteX7-697" fmla="*/ 1295400 w 5562562"/>
              <a:gd name="connsiteY7-698" fmla="*/ 4521200 h 5032763"/>
              <a:gd name="connsiteX8-699" fmla="*/ 0 w 5562562"/>
              <a:gd name="connsiteY8-700" fmla="*/ 3111500 h 5032763"/>
              <a:gd name="connsiteX9-701" fmla="*/ 12700 w 5562562"/>
              <a:gd name="connsiteY9-702" fmla="*/ 12700 h 5032763"/>
              <a:gd name="connsiteX0-703" fmla="*/ 12700 w 5562562"/>
              <a:gd name="connsiteY0-704" fmla="*/ 12700 h 5032763"/>
              <a:gd name="connsiteX1-705" fmla="*/ 4775200 w 5562562"/>
              <a:gd name="connsiteY1-706" fmla="*/ 0 h 5032763"/>
              <a:gd name="connsiteX2-707" fmla="*/ 5384800 w 5562562"/>
              <a:gd name="connsiteY2-708" fmla="*/ 1320800 h 5032763"/>
              <a:gd name="connsiteX3-709" fmla="*/ 3632200 w 5562562"/>
              <a:gd name="connsiteY3-710" fmla="*/ 901701 h 5032763"/>
              <a:gd name="connsiteX4-711" fmla="*/ 1905000 w 5562562"/>
              <a:gd name="connsiteY4-712" fmla="*/ 914401 h 5032763"/>
              <a:gd name="connsiteX5-713" fmla="*/ 3251200 w 5562562"/>
              <a:gd name="connsiteY5-714" fmla="*/ 2463801 h 5032763"/>
              <a:gd name="connsiteX6-715" fmla="*/ 3416300 w 5562562"/>
              <a:gd name="connsiteY6-716" fmla="*/ 4495800 h 5032763"/>
              <a:gd name="connsiteX7-717" fmla="*/ 1295400 w 5562562"/>
              <a:gd name="connsiteY7-718" fmla="*/ 4521200 h 5032763"/>
              <a:gd name="connsiteX8-719" fmla="*/ 0 w 5562562"/>
              <a:gd name="connsiteY8-720" fmla="*/ 3111500 h 5032763"/>
              <a:gd name="connsiteX9-721" fmla="*/ 12700 w 5562562"/>
              <a:gd name="connsiteY9-722" fmla="*/ 12700 h 5032763"/>
              <a:gd name="connsiteX0-723" fmla="*/ 12700 w 5562562"/>
              <a:gd name="connsiteY0-724" fmla="*/ 12700 h 5032763"/>
              <a:gd name="connsiteX1-725" fmla="*/ 4775200 w 5562562"/>
              <a:gd name="connsiteY1-726" fmla="*/ 0 h 5032763"/>
              <a:gd name="connsiteX2-727" fmla="*/ 5384800 w 5562562"/>
              <a:gd name="connsiteY2-728" fmla="*/ 1320800 h 5032763"/>
              <a:gd name="connsiteX3-729" fmla="*/ 3632200 w 5562562"/>
              <a:gd name="connsiteY3-730" fmla="*/ 901701 h 5032763"/>
              <a:gd name="connsiteX4-731" fmla="*/ 1905000 w 5562562"/>
              <a:gd name="connsiteY4-732" fmla="*/ 914401 h 5032763"/>
              <a:gd name="connsiteX5-733" fmla="*/ 3251200 w 5562562"/>
              <a:gd name="connsiteY5-734" fmla="*/ 2463801 h 5032763"/>
              <a:gd name="connsiteX6-735" fmla="*/ 3416300 w 5562562"/>
              <a:gd name="connsiteY6-736" fmla="*/ 4495800 h 5032763"/>
              <a:gd name="connsiteX7-737" fmla="*/ 1295400 w 5562562"/>
              <a:gd name="connsiteY7-738" fmla="*/ 4521200 h 5032763"/>
              <a:gd name="connsiteX8-739" fmla="*/ 0 w 5562562"/>
              <a:gd name="connsiteY8-740" fmla="*/ 3111500 h 5032763"/>
              <a:gd name="connsiteX9-741" fmla="*/ 12700 w 5562562"/>
              <a:gd name="connsiteY9-742" fmla="*/ 12700 h 5032763"/>
              <a:gd name="connsiteX0-743" fmla="*/ 12700 w 5562562"/>
              <a:gd name="connsiteY0-744" fmla="*/ 12700 h 5032763"/>
              <a:gd name="connsiteX1-745" fmla="*/ 4775200 w 5562562"/>
              <a:gd name="connsiteY1-746" fmla="*/ 0 h 5032763"/>
              <a:gd name="connsiteX2-747" fmla="*/ 5384800 w 5562562"/>
              <a:gd name="connsiteY2-748" fmla="*/ 1320800 h 5032763"/>
              <a:gd name="connsiteX3-749" fmla="*/ 3632200 w 5562562"/>
              <a:gd name="connsiteY3-750" fmla="*/ 901701 h 5032763"/>
              <a:gd name="connsiteX4-751" fmla="*/ 1905000 w 5562562"/>
              <a:gd name="connsiteY4-752" fmla="*/ 914401 h 5032763"/>
              <a:gd name="connsiteX5-753" fmla="*/ 3251200 w 5562562"/>
              <a:gd name="connsiteY5-754" fmla="*/ 2463801 h 5032763"/>
              <a:gd name="connsiteX6-755" fmla="*/ 3416300 w 5562562"/>
              <a:gd name="connsiteY6-756" fmla="*/ 4495800 h 5032763"/>
              <a:gd name="connsiteX7-757" fmla="*/ 1295400 w 5562562"/>
              <a:gd name="connsiteY7-758" fmla="*/ 4521200 h 5032763"/>
              <a:gd name="connsiteX8-759" fmla="*/ 0 w 5562562"/>
              <a:gd name="connsiteY8-760" fmla="*/ 3111500 h 5032763"/>
              <a:gd name="connsiteX9-761" fmla="*/ 12700 w 5562562"/>
              <a:gd name="connsiteY9-762" fmla="*/ 12700 h 5032763"/>
              <a:gd name="connsiteX0-763" fmla="*/ 12700 w 5562562"/>
              <a:gd name="connsiteY0-764" fmla="*/ 12700 h 5032763"/>
              <a:gd name="connsiteX1-765" fmla="*/ 4775200 w 5562562"/>
              <a:gd name="connsiteY1-766" fmla="*/ 0 h 5032763"/>
              <a:gd name="connsiteX2-767" fmla="*/ 5384800 w 5562562"/>
              <a:gd name="connsiteY2-768" fmla="*/ 1320800 h 5032763"/>
              <a:gd name="connsiteX3-769" fmla="*/ 3632200 w 5562562"/>
              <a:gd name="connsiteY3-770" fmla="*/ 901701 h 5032763"/>
              <a:gd name="connsiteX4-771" fmla="*/ 1905000 w 5562562"/>
              <a:gd name="connsiteY4-772" fmla="*/ 914401 h 5032763"/>
              <a:gd name="connsiteX5-773" fmla="*/ 1803399 w 5562562"/>
              <a:gd name="connsiteY5-774" fmla="*/ 1943101 h 5032763"/>
              <a:gd name="connsiteX6-775" fmla="*/ 3251200 w 5562562"/>
              <a:gd name="connsiteY6-776" fmla="*/ 2463801 h 5032763"/>
              <a:gd name="connsiteX7-777" fmla="*/ 3416300 w 5562562"/>
              <a:gd name="connsiteY7-778" fmla="*/ 4495800 h 5032763"/>
              <a:gd name="connsiteX8-779" fmla="*/ 1295400 w 5562562"/>
              <a:gd name="connsiteY8-780" fmla="*/ 4521200 h 5032763"/>
              <a:gd name="connsiteX9-781" fmla="*/ 0 w 5562562"/>
              <a:gd name="connsiteY9-782" fmla="*/ 3111500 h 5032763"/>
              <a:gd name="connsiteX10" fmla="*/ 12700 w 5562562"/>
              <a:gd name="connsiteY10" fmla="*/ 12700 h 5032763"/>
              <a:gd name="connsiteX0-783" fmla="*/ 12700 w 5562562"/>
              <a:gd name="connsiteY0-784" fmla="*/ 12700 h 5032763"/>
              <a:gd name="connsiteX1-785" fmla="*/ 4775200 w 5562562"/>
              <a:gd name="connsiteY1-786" fmla="*/ 0 h 5032763"/>
              <a:gd name="connsiteX2-787" fmla="*/ 5384800 w 5562562"/>
              <a:gd name="connsiteY2-788" fmla="*/ 1320800 h 5032763"/>
              <a:gd name="connsiteX3-789" fmla="*/ 3632200 w 5562562"/>
              <a:gd name="connsiteY3-790" fmla="*/ 901701 h 5032763"/>
              <a:gd name="connsiteX4-791" fmla="*/ 1905000 w 5562562"/>
              <a:gd name="connsiteY4-792" fmla="*/ 914401 h 5032763"/>
              <a:gd name="connsiteX5-793" fmla="*/ 1803399 w 5562562"/>
              <a:gd name="connsiteY5-794" fmla="*/ 2044701 h 5032763"/>
              <a:gd name="connsiteX6-795" fmla="*/ 3251200 w 5562562"/>
              <a:gd name="connsiteY6-796" fmla="*/ 2463801 h 5032763"/>
              <a:gd name="connsiteX7-797" fmla="*/ 3416300 w 5562562"/>
              <a:gd name="connsiteY7-798" fmla="*/ 4495800 h 5032763"/>
              <a:gd name="connsiteX8-799" fmla="*/ 1295400 w 5562562"/>
              <a:gd name="connsiteY8-800" fmla="*/ 4521200 h 5032763"/>
              <a:gd name="connsiteX9-801" fmla="*/ 0 w 5562562"/>
              <a:gd name="connsiteY9-802" fmla="*/ 3111500 h 5032763"/>
              <a:gd name="connsiteX10-803" fmla="*/ 12700 w 5562562"/>
              <a:gd name="connsiteY10-804" fmla="*/ 12700 h 5032763"/>
              <a:gd name="connsiteX0-805" fmla="*/ 12700 w 5562562"/>
              <a:gd name="connsiteY0-806" fmla="*/ 12700 h 5032763"/>
              <a:gd name="connsiteX1-807" fmla="*/ 4775200 w 5562562"/>
              <a:gd name="connsiteY1-808" fmla="*/ 0 h 5032763"/>
              <a:gd name="connsiteX2-809" fmla="*/ 5384800 w 5562562"/>
              <a:gd name="connsiteY2-810" fmla="*/ 1320800 h 5032763"/>
              <a:gd name="connsiteX3-811" fmla="*/ 3632200 w 5562562"/>
              <a:gd name="connsiteY3-812" fmla="*/ 901701 h 5032763"/>
              <a:gd name="connsiteX4-813" fmla="*/ 1905000 w 5562562"/>
              <a:gd name="connsiteY4-814" fmla="*/ 914401 h 5032763"/>
              <a:gd name="connsiteX5-815" fmla="*/ 1803399 w 5562562"/>
              <a:gd name="connsiteY5-816" fmla="*/ 2044701 h 5032763"/>
              <a:gd name="connsiteX6-817" fmla="*/ 3251200 w 5562562"/>
              <a:gd name="connsiteY6-818" fmla="*/ 2463801 h 5032763"/>
              <a:gd name="connsiteX7-819" fmla="*/ 3416300 w 5562562"/>
              <a:gd name="connsiteY7-820" fmla="*/ 4495800 h 5032763"/>
              <a:gd name="connsiteX8-821" fmla="*/ 1295400 w 5562562"/>
              <a:gd name="connsiteY8-822" fmla="*/ 4521200 h 5032763"/>
              <a:gd name="connsiteX9-823" fmla="*/ 0 w 5562562"/>
              <a:gd name="connsiteY9-824" fmla="*/ 3111500 h 5032763"/>
              <a:gd name="connsiteX10-825" fmla="*/ 12700 w 5562562"/>
              <a:gd name="connsiteY10-826" fmla="*/ 12700 h 5032763"/>
              <a:gd name="connsiteX0-827" fmla="*/ 12700 w 5562562"/>
              <a:gd name="connsiteY0-828" fmla="*/ 12700 h 5032763"/>
              <a:gd name="connsiteX1-829" fmla="*/ 4775200 w 5562562"/>
              <a:gd name="connsiteY1-830" fmla="*/ 0 h 5032763"/>
              <a:gd name="connsiteX2-831" fmla="*/ 5384800 w 5562562"/>
              <a:gd name="connsiteY2-832" fmla="*/ 1320800 h 5032763"/>
              <a:gd name="connsiteX3-833" fmla="*/ 3632200 w 5562562"/>
              <a:gd name="connsiteY3-834" fmla="*/ 901701 h 5032763"/>
              <a:gd name="connsiteX4-835" fmla="*/ 1905000 w 5562562"/>
              <a:gd name="connsiteY4-836" fmla="*/ 914401 h 5032763"/>
              <a:gd name="connsiteX5-837" fmla="*/ 1803399 w 5562562"/>
              <a:gd name="connsiteY5-838" fmla="*/ 2044701 h 5032763"/>
              <a:gd name="connsiteX6-839" fmla="*/ 3251200 w 5562562"/>
              <a:gd name="connsiteY6-840" fmla="*/ 2463801 h 5032763"/>
              <a:gd name="connsiteX7-841" fmla="*/ 3416300 w 5562562"/>
              <a:gd name="connsiteY7-842" fmla="*/ 4495800 h 5032763"/>
              <a:gd name="connsiteX8-843" fmla="*/ 1295400 w 5562562"/>
              <a:gd name="connsiteY8-844" fmla="*/ 4521200 h 5032763"/>
              <a:gd name="connsiteX9-845" fmla="*/ 0 w 5562562"/>
              <a:gd name="connsiteY9-846" fmla="*/ 3111500 h 5032763"/>
              <a:gd name="connsiteX10-847" fmla="*/ 12700 w 5562562"/>
              <a:gd name="connsiteY10-848" fmla="*/ 12700 h 5032763"/>
              <a:gd name="connsiteX0-849" fmla="*/ 12700 w 5562562"/>
              <a:gd name="connsiteY0-850" fmla="*/ 12700 h 5032763"/>
              <a:gd name="connsiteX1-851" fmla="*/ 4775200 w 5562562"/>
              <a:gd name="connsiteY1-852" fmla="*/ 0 h 5032763"/>
              <a:gd name="connsiteX2-853" fmla="*/ 5384800 w 5562562"/>
              <a:gd name="connsiteY2-854" fmla="*/ 1320800 h 5032763"/>
              <a:gd name="connsiteX3-855" fmla="*/ 3632200 w 5562562"/>
              <a:gd name="connsiteY3-856" fmla="*/ 901701 h 5032763"/>
              <a:gd name="connsiteX4-857" fmla="*/ 1905000 w 5562562"/>
              <a:gd name="connsiteY4-858" fmla="*/ 914401 h 5032763"/>
              <a:gd name="connsiteX5-859" fmla="*/ 1803399 w 5562562"/>
              <a:gd name="connsiteY5-860" fmla="*/ 2044701 h 5032763"/>
              <a:gd name="connsiteX6-861" fmla="*/ 3251200 w 5562562"/>
              <a:gd name="connsiteY6-862" fmla="*/ 2463801 h 5032763"/>
              <a:gd name="connsiteX7-863" fmla="*/ 3416300 w 5562562"/>
              <a:gd name="connsiteY7-864" fmla="*/ 4495800 h 5032763"/>
              <a:gd name="connsiteX8-865" fmla="*/ 1295400 w 5562562"/>
              <a:gd name="connsiteY8-866" fmla="*/ 4521200 h 5032763"/>
              <a:gd name="connsiteX9-867" fmla="*/ 0 w 5562562"/>
              <a:gd name="connsiteY9-868" fmla="*/ 3111500 h 5032763"/>
              <a:gd name="connsiteX10-869" fmla="*/ 12700 w 5562562"/>
              <a:gd name="connsiteY10-870" fmla="*/ 12700 h 5032763"/>
              <a:gd name="connsiteX0-871" fmla="*/ 12700 w 5562562"/>
              <a:gd name="connsiteY0-872" fmla="*/ 12700 h 5032763"/>
              <a:gd name="connsiteX1-873" fmla="*/ 4775200 w 5562562"/>
              <a:gd name="connsiteY1-874" fmla="*/ 0 h 5032763"/>
              <a:gd name="connsiteX2-875" fmla="*/ 5384800 w 5562562"/>
              <a:gd name="connsiteY2-876" fmla="*/ 1320800 h 5032763"/>
              <a:gd name="connsiteX3-877" fmla="*/ 3632200 w 5562562"/>
              <a:gd name="connsiteY3-878" fmla="*/ 901701 h 5032763"/>
              <a:gd name="connsiteX4-879" fmla="*/ 1905000 w 5562562"/>
              <a:gd name="connsiteY4-880" fmla="*/ 914401 h 5032763"/>
              <a:gd name="connsiteX5-881" fmla="*/ 1803399 w 5562562"/>
              <a:gd name="connsiteY5-882" fmla="*/ 2044701 h 5032763"/>
              <a:gd name="connsiteX6-883" fmla="*/ 3251200 w 5562562"/>
              <a:gd name="connsiteY6-884" fmla="*/ 2463801 h 5032763"/>
              <a:gd name="connsiteX7-885" fmla="*/ 3416300 w 5562562"/>
              <a:gd name="connsiteY7-886" fmla="*/ 4495800 h 5032763"/>
              <a:gd name="connsiteX8-887" fmla="*/ 1295400 w 5562562"/>
              <a:gd name="connsiteY8-888" fmla="*/ 4521200 h 5032763"/>
              <a:gd name="connsiteX9-889" fmla="*/ 0 w 5562562"/>
              <a:gd name="connsiteY9-890" fmla="*/ 3111500 h 5032763"/>
              <a:gd name="connsiteX10-891" fmla="*/ 12700 w 5562562"/>
              <a:gd name="connsiteY10-892" fmla="*/ 12700 h 5032763"/>
              <a:gd name="connsiteX0-893" fmla="*/ 12700 w 5562562"/>
              <a:gd name="connsiteY0-894" fmla="*/ 12700 h 5032763"/>
              <a:gd name="connsiteX1-895" fmla="*/ 4775200 w 5562562"/>
              <a:gd name="connsiteY1-896" fmla="*/ 0 h 5032763"/>
              <a:gd name="connsiteX2-897" fmla="*/ 5384800 w 5562562"/>
              <a:gd name="connsiteY2-898" fmla="*/ 1320800 h 5032763"/>
              <a:gd name="connsiteX3-899" fmla="*/ 3632200 w 5562562"/>
              <a:gd name="connsiteY3-900" fmla="*/ 901701 h 5032763"/>
              <a:gd name="connsiteX4-901" fmla="*/ 1905000 w 5562562"/>
              <a:gd name="connsiteY4-902" fmla="*/ 914401 h 5032763"/>
              <a:gd name="connsiteX5-903" fmla="*/ 1803399 w 5562562"/>
              <a:gd name="connsiteY5-904" fmla="*/ 2044701 h 5032763"/>
              <a:gd name="connsiteX6-905" fmla="*/ 3251200 w 5562562"/>
              <a:gd name="connsiteY6-906" fmla="*/ 2463801 h 5032763"/>
              <a:gd name="connsiteX7-907" fmla="*/ 3416300 w 5562562"/>
              <a:gd name="connsiteY7-908" fmla="*/ 4495800 h 5032763"/>
              <a:gd name="connsiteX8-909" fmla="*/ 1295400 w 5562562"/>
              <a:gd name="connsiteY8-910" fmla="*/ 4521200 h 5032763"/>
              <a:gd name="connsiteX9-911" fmla="*/ 0 w 5562562"/>
              <a:gd name="connsiteY9-912" fmla="*/ 3111500 h 5032763"/>
              <a:gd name="connsiteX10-913" fmla="*/ 12700 w 5562562"/>
              <a:gd name="connsiteY10-914" fmla="*/ 12700 h 5032763"/>
              <a:gd name="connsiteX0-915" fmla="*/ 12700 w 5562562"/>
              <a:gd name="connsiteY0-916" fmla="*/ 12700 h 5032763"/>
              <a:gd name="connsiteX1-917" fmla="*/ 4775200 w 5562562"/>
              <a:gd name="connsiteY1-918" fmla="*/ 0 h 5032763"/>
              <a:gd name="connsiteX2-919" fmla="*/ 5384800 w 5562562"/>
              <a:gd name="connsiteY2-920" fmla="*/ 1320800 h 5032763"/>
              <a:gd name="connsiteX3-921" fmla="*/ 3632200 w 5562562"/>
              <a:gd name="connsiteY3-922" fmla="*/ 901701 h 5032763"/>
              <a:gd name="connsiteX4-923" fmla="*/ 1905000 w 5562562"/>
              <a:gd name="connsiteY4-924" fmla="*/ 914401 h 5032763"/>
              <a:gd name="connsiteX5-925" fmla="*/ 1803399 w 5562562"/>
              <a:gd name="connsiteY5-926" fmla="*/ 2044701 h 5032763"/>
              <a:gd name="connsiteX6-927" fmla="*/ 3251200 w 5562562"/>
              <a:gd name="connsiteY6-928" fmla="*/ 2463801 h 5032763"/>
              <a:gd name="connsiteX7-929" fmla="*/ 3416300 w 5562562"/>
              <a:gd name="connsiteY7-930" fmla="*/ 4495800 h 5032763"/>
              <a:gd name="connsiteX8-931" fmla="*/ 1295400 w 5562562"/>
              <a:gd name="connsiteY8-932" fmla="*/ 4521200 h 5032763"/>
              <a:gd name="connsiteX9-933" fmla="*/ 0 w 5562562"/>
              <a:gd name="connsiteY9-934" fmla="*/ 3111500 h 5032763"/>
              <a:gd name="connsiteX10-935" fmla="*/ 12700 w 5562562"/>
              <a:gd name="connsiteY10-936" fmla="*/ 12700 h 5032763"/>
              <a:gd name="connsiteX0-937" fmla="*/ 12700 w 5562562"/>
              <a:gd name="connsiteY0-938" fmla="*/ 12700 h 5032763"/>
              <a:gd name="connsiteX1-939" fmla="*/ 4775200 w 5562562"/>
              <a:gd name="connsiteY1-940" fmla="*/ 0 h 5032763"/>
              <a:gd name="connsiteX2-941" fmla="*/ 5384800 w 5562562"/>
              <a:gd name="connsiteY2-942" fmla="*/ 1320800 h 5032763"/>
              <a:gd name="connsiteX3-943" fmla="*/ 3632200 w 5562562"/>
              <a:gd name="connsiteY3-944" fmla="*/ 901701 h 5032763"/>
              <a:gd name="connsiteX4-945" fmla="*/ 1905000 w 5562562"/>
              <a:gd name="connsiteY4-946" fmla="*/ 914401 h 5032763"/>
              <a:gd name="connsiteX5-947" fmla="*/ 1803399 w 5562562"/>
              <a:gd name="connsiteY5-948" fmla="*/ 2044701 h 5032763"/>
              <a:gd name="connsiteX6-949" fmla="*/ 3251200 w 5562562"/>
              <a:gd name="connsiteY6-950" fmla="*/ 2463801 h 5032763"/>
              <a:gd name="connsiteX7-951" fmla="*/ 3416300 w 5562562"/>
              <a:gd name="connsiteY7-952" fmla="*/ 4495800 h 5032763"/>
              <a:gd name="connsiteX8-953" fmla="*/ 1295400 w 5562562"/>
              <a:gd name="connsiteY8-954" fmla="*/ 4521200 h 5032763"/>
              <a:gd name="connsiteX9-955" fmla="*/ 0 w 5562562"/>
              <a:gd name="connsiteY9-956" fmla="*/ 3111500 h 5032763"/>
              <a:gd name="connsiteX10-957" fmla="*/ 12700 w 5562562"/>
              <a:gd name="connsiteY10-958" fmla="*/ 12700 h 50327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229" y="connsiteY7-230"/>
              </a:cxn>
              <a:cxn ang="0">
                <a:pos x="connsiteX8-311" y="connsiteY8-312"/>
              </a:cxn>
              <a:cxn ang="0">
                <a:pos x="connsiteX9-421" y="connsiteY9-422"/>
              </a:cxn>
              <a:cxn ang="0">
                <a:pos x="connsiteX10-803" y="connsiteY10-804"/>
              </a:cxn>
            </a:cxnLst>
            <a:rect l="l" t="t" r="r" b="b"/>
            <a:pathLst>
              <a:path w="5562562" h="5032763">
                <a:moveTo>
                  <a:pt x="12700" y="12700"/>
                </a:moveTo>
                <a:lnTo>
                  <a:pt x="4775200" y="0"/>
                </a:lnTo>
                <a:cubicBezTo>
                  <a:pt x="5029200" y="160867"/>
                  <a:pt x="5943600" y="423333"/>
                  <a:pt x="5384800" y="1320800"/>
                </a:cubicBezTo>
                <a:cubicBezTo>
                  <a:pt x="4552950" y="2328334"/>
                  <a:pt x="3843867" y="1413934"/>
                  <a:pt x="3632200" y="901701"/>
                </a:cubicBezTo>
                <a:cubicBezTo>
                  <a:pt x="3382433" y="300568"/>
                  <a:pt x="2241550" y="393701"/>
                  <a:pt x="1905000" y="914401"/>
                </a:cubicBezTo>
                <a:cubicBezTo>
                  <a:pt x="1727200" y="1253068"/>
                  <a:pt x="1540932" y="1608668"/>
                  <a:pt x="1803399" y="2044701"/>
                </a:cubicBezTo>
                <a:cubicBezTo>
                  <a:pt x="2154766" y="2429934"/>
                  <a:pt x="2804583" y="2190751"/>
                  <a:pt x="3251200" y="2463801"/>
                </a:cubicBezTo>
                <a:cubicBezTo>
                  <a:pt x="4068233" y="3103034"/>
                  <a:pt x="3856567" y="4008967"/>
                  <a:pt x="3416300" y="4495800"/>
                </a:cubicBezTo>
                <a:cubicBezTo>
                  <a:pt x="2675467" y="5257800"/>
                  <a:pt x="1426633" y="5156200"/>
                  <a:pt x="1295400" y="4521200"/>
                </a:cubicBezTo>
                <a:cubicBezTo>
                  <a:pt x="1087967" y="3310467"/>
                  <a:pt x="156633" y="3179233"/>
                  <a:pt x="0" y="3111500"/>
                </a:cubicBezTo>
                <a:cubicBezTo>
                  <a:pt x="4233" y="2078567"/>
                  <a:pt x="8467" y="1045633"/>
                  <a:pt x="12700" y="12700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94345" y="50801"/>
            <a:ext cx="2208255" cy="2301248"/>
          </a:xfrm>
          <a:prstGeom prst="ellipse">
            <a:avLst/>
          </a:pr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57173" y="3607229"/>
            <a:ext cx="8334827" cy="3250771"/>
          </a:xfrm>
          <a:custGeom>
            <a:avLst/>
            <a:gdLst>
              <a:gd name="connsiteX0" fmla="*/ 0 w 8334827"/>
              <a:gd name="connsiteY0" fmla="*/ 0 h 3249895"/>
              <a:gd name="connsiteX1" fmla="*/ 8334827 w 8334827"/>
              <a:gd name="connsiteY1" fmla="*/ 0 h 3249895"/>
              <a:gd name="connsiteX2" fmla="*/ 8334827 w 8334827"/>
              <a:gd name="connsiteY2" fmla="*/ 3249895 h 3249895"/>
              <a:gd name="connsiteX3" fmla="*/ 0 w 8334827"/>
              <a:gd name="connsiteY3" fmla="*/ 3249895 h 3249895"/>
              <a:gd name="connsiteX4" fmla="*/ 0 w 8334827"/>
              <a:gd name="connsiteY4" fmla="*/ 0 h 3249895"/>
              <a:gd name="connsiteX0-1" fmla="*/ 1231900 w 8334827"/>
              <a:gd name="connsiteY0-2" fmla="*/ 1879600 h 3249895"/>
              <a:gd name="connsiteX1-3" fmla="*/ 8334827 w 8334827"/>
              <a:gd name="connsiteY1-4" fmla="*/ 0 h 3249895"/>
              <a:gd name="connsiteX2-5" fmla="*/ 8334827 w 8334827"/>
              <a:gd name="connsiteY2-6" fmla="*/ 3249895 h 3249895"/>
              <a:gd name="connsiteX3-7" fmla="*/ 0 w 8334827"/>
              <a:gd name="connsiteY3-8" fmla="*/ 3249895 h 3249895"/>
              <a:gd name="connsiteX4-9" fmla="*/ 1231900 w 8334827"/>
              <a:gd name="connsiteY4-10" fmla="*/ 1879600 h 3249895"/>
              <a:gd name="connsiteX0-11" fmla="*/ 1231900 w 8334827"/>
              <a:gd name="connsiteY0-12" fmla="*/ 1879600 h 3249895"/>
              <a:gd name="connsiteX1-13" fmla="*/ 5921827 w 8334827"/>
              <a:gd name="connsiteY1-14" fmla="*/ 0 h 3249895"/>
              <a:gd name="connsiteX2-15" fmla="*/ 8334827 w 8334827"/>
              <a:gd name="connsiteY2-16" fmla="*/ 3249895 h 3249895"/>
              <a:gd name="connsiteX3-17" fmla="*/ 0 w 8334827"/>
              <a:gd name="connsiteY3-18" fmla="*/ 3249895 h 3249895"/>
              <a:gd name="connsiteX4-19" fmla="*/ 1231900 w 8334827"/>
              <a:gd name="connsiteY4-20" fmla="*/ 1879600 h 3249895"/>
              <a:gd name="connsiteX0-21" fmla="*/ 1231900 w 8334827"/>
              <a:gd name="connsiteY0-22" fmla="*/ 1879600 h 3249895"/>
              <a:gd name="connsiteX1-23" fmla="*/ 5921827 w 8334827"/>
              <a:gd name="connsiteY1-24" fmla="*/ 0 h 3249895"/>
              <a:gd name="connsiteX2-25" fmla="*/ 8334827 w 8334827"/>
              <a:gd name="connsiteY2-26" fmla="*/ 3249895 h 3249895"/>
              <a:gd name="connsiteX3-27" fmla="*/ 0 w 8334827"/>
              <a:gd name="connsiteY3-28" fmla="*/ 3249895 h 3249895"/>
              <a:gd name="connsiteX4-29" fmla="*/ 1231900 w 8334827"/>
              <a:gd name="connsiteY4-30" fmla="*/ 1879600 h 3249895"/>
              <a:gd name="connsiteX0-31" fmla="*/ 1231900 w 8334827"/>
              <a:gd name="connsiteY0-32" fmla="*/ 1879860 h 3250155"/>
              <a:gd name="connsiteX1-33" fmla="*/ 5921827 w 8334827"/>
              <a:gd name="connsiteY1-34" fmla="*/ 260 h 3250155"/>
              <a:gd name="connsiteX2-35" fmla="*/ 8334827 w 8334827"/>
              <a:gd name="connsiteY2-36" fmla="*/ 3250155 h 3250155"/>
              <a:gd name="connsiteX3-37" fmla="*/ 0 w 8334827"/>
              <a:gd name="connsiteY3-38" fmla="*/ 3250155 h 3250155"/>
              <a:gd name="connsiteX4-39" fmla="*/ 1231900 w 8334827"/>
              <a:gd name="connsiteY4-40" fmla="*/ 1879860 h 3250155"/>
              <a:gd name="connsiteX0-41" fmla="*/ 1244600 w 8334827"/>
              <a:gd name="connsiteY0-42" fmla="*/ 1803676 h 3250171"/>
              <a:gd name="connsiteX1-43" fmla="*/ 5921827 w 8334827"/>
              <a:gd name="connsiteY1-44" fmla="*/ 276 h 3250171"/>
              <a:gd name="connsiteX2-45" fmla="*/ 8334827 w 8334827"/>
              <a:gd name="connsiteY2-46" fmla="*/ 3250171 h 3250171"/>
              <a:gd name="connsiteX3-47" fmla="*/ 0 w 8334827"/>
              <a:gd name="connsiteY3-48" fmla="*/ 3250171 h 3250171"/>
              <a:gd name="connsiteX4-49" fmla="*/ 1244600 w 8334827"/>
              <a:gd name="connsiteY4-50" fmla="*/ 1803676 h 3250171"/>
              <a:gd name="connsiteX0-51" fmla="*/ 1244600 w 8334827"/>
              <a:gd name="connsiteY0-52" fmla="*/ 1803676 h 3250171"/>
              <a:gd name="connsiteX1-53" fmla="*/ 5921827 w 8334827"/>
              <a:gd name="connsiteY1-54" fmla="*/ 276 h 3250171"/>
              <a:gd name="connsiteX2-55" fmla="*/ 8334827 w 8334827"/>
              <a:gd name="connsiteY2-56" fmla="*/ 3250171 h 3250171"/>
              <a:gd name="connsiteX3-57" fmla="*/ 0 w 8334827"/>
              <a:gd name="connsiteY3-58" fmla="*/ 3250171 h 3250171"/>
              <a:gd name="connsiteX4-59" fmla="*/ 1244600 w 8334827"/>
              <a:gd name="connsiteY4-60" fmla="*/ 1803676 h 3250171"/>
              <a:gd name="connsiteX0-61" fmla="*/ 1244600 w 8334827"/>
              <a:gd name="connsiteY0-62" fmla="*/ 1803676 h 3250171"/>
              <a:gd name="connsiteX1-63" fmla="*/ 5921827 w 8334827"/>
              <a:gd name="connsiteY1-64" fmla="*/ 276 h 3250171"/>
              <a:gd name="connsiteX2-65" fmla="*/ 8334827 w 8334827"/>
              <a:gd name="connsiteY2-66" fmla="*/ 3250171 h 3250171"/>
              <a:gd name="connsiteX3-67" fmla="*/ 0 w 8334827"/>
              <a:gd name="connsiteY3-68" fmla="*/ 3250171 h 3250171"/>
              <a:gd name="connsiteX4-69" fmla="*/ 1244600 w 8334827"/>
              <a:gd name="connsiteY4-70" fmla="*/ 1803676 h 3250171"/>
              <a:gd name="connsiteX0-71" fmla="*/ 1244600 w 8334827"/>
              <a:gd name="connsiteY0-72" fmla="*/ 1923125 h 3369620"/>
              <a:gd name="connsiteX1-73" fmla="*/ 3610427 w 8334827"/>
              <a:gd name="connsiteY1-74" fmla="*/ 816920 h 3369620"/>
              <a:gd name="connsiteX2-75" fmla="*/ 5921827 w 8334827"/>
              <a:gd name="connsiteY2-76" fmla="*/ 119725 h 3369620"/>
              <a:gd name="connsiteX3-77" fmla="*/ 8334827 w 8334827"/>
              <a:gd name="connsiteY3-78" fmla="*/ 3369620 h 3369620"/>
              <a:gd name="connsiteX4-79" fmla="*/ 0 w 8334827"/>
              <a:gd name="connsiteY4-80" fmla="*/ 3369620 h 3369620"/>
              <a:gd name="connsiteX5" fmla="*/ 1244600 w 8334827"/>
              <a:gd name="connsiteY5" fmla="*/ 1923125 h 3369620"/>
              <a:gd name="connsiteX0-81" fmla="*/ 1244600 w 8334827"/>
              <a:gd name="connsiteY0-82" fmla="*/ 1861484 h 3307979"/>
              <a:gd name="connsiteX1-83" fmla="*/ 3851727 w 8334827"/>
              <a:gd name="connsiteY1-84" fmla="*/ 1974479 h 3307979"/>
              <a:gd name="connsiteX2-85" fmla="*/ 5921827 w 8334827"/>
              <a:gd name="connsiteY2-86" fmla="*/ 58084 h 3307979"/>
              <a:gd name="connsiteX3-87" fmla="*/ 8334827 w 8334827"/>
              <a:gd name="connsiteY3-88" fmla="*/ 3307979 h 3307979"/>
              <a:gd name="connsiteX4-89" fmla="*/ 0 w 8334827"/>
              <a:gd name="connsiteY4-90" fmla="*/ 3307979 h 3307979"/>
              <a:gd name="connsiteX5-91" fmla="*/ 1244600 w 8334827"/>
              <a:gd name="connsiteY5-92" fmla="*/ 1861484 h 3307979"/>
              <a:gd name="connsiteX0-93" fmla="*/ 1244600 w 8334827"/>
              <a:gd name="connsiteY0-94" fmla="*/ 1861172 h 3307667"/>
              <a:gd name="connsiteX1-95" fmla="*/ 3038927 w 8334827"/>
              <a:gd name="connsiteY1-96" fmla="*/ 1986867 h 3307667"/>
              <a:gd name="connsiteX2-97" fmla="*/ 5921827 w 8334827"/>
              <a:gd name="connsiteY2-98" fmla="*/ 57772 h 3307667"/>
              <a:gd name="connsiteX3-99" fmla="*/ 8334827 w 8334827"/>
              <a:gd name="connsiteY3-100" fmla="*/ 3307667 h 3307667"/>
              <a:gd name="connsiteX4-101" fmla="*/ 0 w 8334827"/>
              <a:gd name="connsiteY4-102" fmla="*/ 3307667 h 3307667"/>
              <a:gd name="connsiteX5-103" fmla="*/ 1244600 w 8334827"/>
              <a:gd name="connsiteY5-104" fmla="*/ 1861172 h 3307667"/>
              <a:gd name="connsiteX0-105" fmla="*/ 1244600 w 8334827"/>
              <a:gd name="connsiteY0-106" fmla="*/ 1861172 h 3307667"/>
              <a:gd name="connsiteX1-107" fmla="*/ 3038927 w 8334827"/>
              <a:gd name="connsiteY1-108" fmla="*/ 1986867 h 3307667"/>
              <a:gd name="connsiteX2-109" fmla="*/ 5921827 w 8334827"/>
              <a:gd name="connsiteY2-110" fmla="*/ 57772 h 3307667"/>
              <a:gd name="connsiteX3-111" fmla="*/ 8334827 w 8334827"/>
              <a:gd name="connsiteY3-112" fmla="*/ 3307667 h 3307667"/>
              <a:gd name="connsiteX4-113" fmla="*/ 0 w 8334827"/>
              <a:gd name="connsiteY4-114" fmla="*/ 3307667 h 3307667"/>
              <a:gd name="connsiteX5-115" fmla="*/ 1244600 w 8334827"/>
              <a:gd name="connsiteY5-116" fmla="*/ 1861172 h 3307667"/>
              <a:gd name="connsiteX0-117" fmla="*/ 1244600 w 8334827"/>
              <a:gd name="connsiteY0-118" fmla="*/ 1861172 h 3307667"/>
              <a:gd name="connsiteX1-119" fmla="*/ 3038927 w 8334827"/>
              <a:gd name="connsiteY1-120" fmla="*/ 1986867 h 3307667"/>
              <a:gd name="connsiteX2-121" fmla="*/ 5921827 w 8334827"/>
              <a:gd name="connsiteY2-122" fmla="*/ 57772 h 3307667"/>
              <a:gd name="connsiteX3-123" fmla="*/ 8334827 w 8334827"/>
              <a:gd name="connsiteY3-124" fmla="*/ 3307667 h 3307667"/>
              <a:gd name="connsiteX4-125" fmla="*/ 0 w 8334827"/>
              <a:gd name="connsiteY4-126" fmla="*/ 3307667 h 3307667"/>
              <a:gd name="connsiteX5-127" fmla="*/ 1244600 w 8334827"/>
              <a:gd name="connsiteY5-128" fmla="*/ 1861172 h 3307667"/>
              <a:gd name="connsiteX0-129" fmla="*/ 1244600 w 8334827"/>
              <a:gd name="connsiteY0-130" fmla="*/ 1804270 h 3250765"/>
              <a:gd name="connsiteX1-131" fmla="*/ 3038927 w 8334827"/>
              <a:gd name="connsiteY1-132" fmla="*/ 1929965 h 3250765"/>
              <a:gd name="connsiteX2-133" fmla="*/ 5921827 w 8334827"/>
              <a:gd name="connsiteY2-134" fmla="*/ 870 h 3250765"/>
              <a:gd name="connsiteX3-135" fmla="*/ 8334827 w 8334827"/>
              <a:gd name="connsiteY3-136" fmla="*/ 3250765 h 3250765"/>
              <a:gd name="connsiteX4-137" fmla="*/ 0 w 8334827"/>
              <a:gd name="connsiteY4-138" fmla="*/ 3250765 h 3250765"/>
              <a:gd name="connsiteX5-139" fmla="*/ 1244600 w 8334827"/>
              <a:gd name="connsiteY5-140" fmla="*/ 1804270 h 3250765"/>
              <a:gd name="connsiteX0-141" fmla="*/ 1244600 w 8334827"/>
              <a:gd name="connsiteY0-142" fmla="*/ 1804276 h 3250771"/>
              <a:gd name="connsiteX1-143" fmla="*/ 3038927 w 8334827"/>
              <a:gd name="connsiteY1-144" fmla="*/ 1929971 h 3250771"/>
              <a:gd name="connsiteX2-145" fmla="*/ 5921827 w 8334827"/>
              <a:gd name="connsiteY2-146" fmla="*/ 876 h 3250771"/>
              <a:gd name="connsiteX3-147" fmla="*/ 8334827 w 8334827"/>
              <a:gd name="connsiteY3-148" fmla="*/ 3250771 h 3250771"/>
              <a:gd name="connsiteX4-149" fmla="*/ 0 w 8334827"/>
              <a:gd name="connsiteY4-150" fmla="*/ 3250771 h 3250771"/>
              <a:gd name="connsiteX5-151" fmla="*/ 1244600 w 8334827"/>
              <a:gd name="connsiteY5-152" fmla="*/ 1804276 h 3250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8334827" h="3250771">
                <a:moveTo>
                  <a:pt x="1244600" y="1804276"/>
                </a:moveTo>
                <a:cubicBezTo>
                  <a:pt x="1871738" y="1594726"/>
                  <a:pt x="2170489" y="2243238"/>
                  <a:pt x="3038927" y="1929971"/>
                </a:cubicBezTo>
                <a:cubicBezTo>
                  <a:pt x="3907365" y="1616704"/>
                  <a:pt x="4867727" y="-43574"/>
                  <a:pt x="5921827" y="876"/>
                </a:cubicBezTo>
                <a:cubicBezTo>
                  <a:pt x="7843760" y="157074"/>
                  <a:pt x="7530494" y="2167473"/>
                  <a:pt x="8334827" y="3250771"/>
                </a:cubicBezTo>
                <a:lnTo>
                  <a:pt x="0" y="3250771"/>
                </a:lnTo>
                <a:cubicBezTo>
                  <a:pt x="8467" y="2997206"/>
                  <a:pt x="4233" y="2197541"/>
                  <a:pt x="1244600" y="1804276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51000"/>
                </a:srgbClr>
              </a:gs>
              <a:gs pos="100000">
                <a:srgbClr val="236FA7">
                  <a:alpha val="0"/>
                </a:srgb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reeform 5"/>
          <p:cNvSpPr/>
          <p:nvPr/>
        </p:nvSpPr>
        <p:spPr bwMode="auto">
          <a:xfrm rot="16200000">
            <a:off x="3927828" y="1412174"/>
            <a:ext cx="4426429" cy="392311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41984" y="4199836"/>
            <a:ext cx="3350016" cy="2658164"/>
          </a:xfrm>
          <a:custGeom>
            <a:avLst/>
            <a:gdLst>
              <a:gd name="connsiteX0" fmla="*/ 0 w 3340100"/>
              <a:gd name="connsiteY0" fmla="*/ 0 h 3124200"/>
              <a:gd name="connsiteX1" fmla="*/ 3340100 w 3340100"/>
              <a:gd name="connsiteY1" fmla="*/ 0 h 3124200"/>
              <a:gd name="connsiteX2" fmla="*/ 3340100 w 3340100"/>
              <a:gd name="connsiteY2" fmla="*/ 3124200 h 3124200"/>
              <a:gd name="connsiteX3" fmla="*/ 0 w 3340100"/>
              <a:gd name="connsiteY3" fmla="*/ 3124200 h 3124200"/>
              <a:gd name="connsiteX4" fmla="*/ 0 w 3340100"/>
              <a:gd name="connsiteY4" fmla="*/ 0 h 3124200"/>
              <a:gd name="connsiteX0-1" fmla="*/ 0 w 3340100"/>
              <a:gd name="connsiteY0-2" fmla="*/ 0 h 3124200"/>
              <a:gd name="connsiteX1-3" fmla="*/ 3340100 w 3340100"/>
              <a:gd name="connsiteY1-4" fmla="*/ 0 h 3124200"/>
              <a:gd name="connsiteX2-5" fmla="*/ 3340100 w 3340100"/>
              <a:gd name="connsiteY2-6" fmla="*/ 1003300 h 3124200"/>
              <a:gd name="connsiteX3-7" fmla="*/ 3340100 w 3340100"/>
              <a:gd name="connsiteY3-8" fmla="*/ 3124200 h 3124200"/>
              <a:gd name="connsiteX4-9" fmla="*/ 0 w 3340100"/>
              <a:gd name="connsiteY4-10" fmla="*/ 3124200 h 3124200"/>
              <a:gd name="connsiteX5" fmla="*/ 0 w 3340100"/>
              <a:gd name="connsiteY5" fmla="*/ 0 h 3124200"/>
              <a:gd name="connsiteX0-11" fmla="*/ 0 w 3340100"/>
              <a:gd name="connsiteY0-12" fmla="*/ 0 h 3124200"/>
              <a:gd name="connsiteX1-13" fmla="*/ 2146300 w 3340100"/>
              <a:gd name="connsiteY1-14" fmla="*/ 622300 h 3124200"/>
              <a:gd name="connsiteX2-15" fmla="*/ 3340100 w 3340100"/>
              <a:gd name="connsiteY2-16" fmla="*/ 1003300 h 3124200"/>
              <a:gd name="connsiteX3-17" fmla="*/ 3340100 w 3340100"/>
              <a:gd name="connsiteY3-18" fmla="*/ 3124200 h 3124200"/>
              <a:gd name="connsiteX4-19" fmla="*/ 0 w 3340100"/>
              <a:gd name="connsiteY4-20" fmla="*/ 3124200 h 3124200"/>
              <a:gd name="connsiteX5-21" fmla="*/ 0 w 3340100"/>
              <a:gd name="connsiteY5-22" fmla="*/ 0 h 3124200"/>
              <a:gd name="connsiteX0-23" fmla="*/ 1765300 w 3340100"/>
              <a:gd name="connsiteY0-24" fmla="*/ 1524000 h 2501900"/>
              <a:gd name="connsiteX1-25" fmla="*/ 2146300 w 3340100"/>
              <a:gd name="connsiteY1-26" fmla="*/ 0 h 2501900"/>
              <a:gd name="connsiteX2-27" fmla="*/ 3340100 w 3340100"/>
              <a:gd name="connsiteY2-28" fmla="*/ 381000 h 2501900"/>
              <a:gd name="connsiteX3-29" fmla="*/ 3340100 w 3340100"/>
              <a:gd name="connsiteY3-30" fmla="*/ 2501900 h 2501900"/>
              <a:gd name="connsiteX4-31" fmla="*/ 0 w 3340100"/>
              <a:gd name="connsiteY4-32" fmla="*/ 2501900 h 2501900"/>
              <a:gd name="connsiteX5-33" fmla="*/ 1765300 w 3340100"/>
              <a:gd name="connsiteY5-34" fmla="*/ 1524000 h 2501900"/>
              <a:gd name="connsiteX0-35" fmla="*/ 1793149 w 3367949"/>
              <a:gd name="connsiteY0-36" fmla="*/ 1524000 h 2501900"/>
              <a:gd name="connsiteX1-37" fmla="*/ 2174149 w 3367949"/>
              <a:gd name="connsiteY1-38" fmla="*/ 0 h 2501900"/>
              <a:gd name="connsiteX2-39" fmla="*/ 3367949 w 3367949"/>
              <a:gd name="connsiteY2-40" fmla="*/ 381000 h 2501900"/>
              <a:gd name="connsiteX3-41" fmla="*/ 3367949 w 3367949"/>
              <a:gd name="connsiteY3-42" fmla="*/ 2501900 h 2501900"/>
              <a:gd name="connsiteX4-43" fmla="*/ 27849 w 3367949"/>
              <a:gd name="connsiteY4-44" fmla="*/ 2501900 h 2501900"/>
              <a:gd name="connsiteX5-45" fmla="*/ 1793149 w 3367949"/>
              <a:gd name="connsiteY5-46" fmla="*/ 1524000 h 2501900"/>
              <a:gd name="connsiteX0-47" fmla="*/ 1775216 w 3350016"/>
              <a:gd name="connsiteY0-48" fmla="*/ 1524000 h 2501900"/>
              <a:gd name="connsiteX1-49" fmla="*/ 2156216 w 3350016"/>
              <a:gd name="connsiteY1-50" fmla="*/ 0 h 2501900"/>
              <a:gd name="connsiteX2-51" fmla="*/ 3350016 w 3350016"/>
              <a:gd name="connsiteY2-52" fmla="*/ 381000 h 2501900"/>
              <a:gd name="connsiteX3-53" fmla="*/ 3350016 w 3350016"/>
              <a:gd name="connsiteY3-54" fmla="*/ 2501900 h 2501900"/>
              <a:gd name="connsiteX4-55" fmla="*/ 9916 w 3350016"/>
              <a:gd name="connsiteY4-56" fmla="*/ 2501900 h 2501900"/>
              <a:gd name="connsiteX5-57" fmla="*/ 1775216 w 3350016"/>
              <a:gd name="connsiteY5-58" fmla="*/ 1524000 h 2501900"/>
              <a:gd name="connsiteX0-59" fmla="*/ 1775216 w 3350016"/>
              <a:gd name="connsiteY0-60" fmla="*/ 1524000 h 2501900"/>
              <a:gd name="connsiteX1-61" fmla="*/ 2156216 w 3350016"/>
              <a:gd name="connsiteY1-62" fmla="*/ 0 h 2501900"/>
              <a:gd name="connsiteX2-63" fmla="*/ 3350016 w 3350016"/>
              <a:gd name="connsiteY2-64" fmla="*/ 381000 h 2501900"/>
              <a:gd name="connsiteX3-65" fmla="*/ 3350016 w 3350016"/>
              <a:gd name="connsiteY3-66" fmla="*/ 2501900 h 2501900"/>
              <a:gd name="connsiteX4-67" fmla="*/ 9916 w 3350016"/>
              <a:gd name="connsiteY4-68" fmla="*/ 2501900 h 2501900"/>
              <a:gd name="connsiteX5-69" fmla="*/ 1775216 w 3350016"/>
              <a:gd name="connsiteY5-70" fmla="*/ 1524000 h 2501900"/>
              <a:gd name="connsiteX0-71" fmla="*/ 1775216 w 3350016"/>
              <a:gd name="connsiteY0-72" fmla="*/ 1561971 h 2539871"/>
              <a:gd name="connsiteX1-73" fmla="*/ 2156216 w 3350016"/>
              <a:gd name="connsiteY1-74" fmla="*/ 37971 h 2539871"/>
              <a:gd name="connsiteX2-75" fmla="*/ 3350016 w 3350016"/>
              <a:gd name="connsiteY2-76" fmla="*/ 418971 h 2539871"/>
              <a:gd name="connsiteX3-77" fmla="*/ 3350016 w 3350016"/>
              <a:gd name="connsiteY3-78" fmla="*/ 2539871 h 2539871"/>
              <a:gd name="connsiteX4-79" fmla="*/ 9916 w 3350016"/>
              <a:gd name="connsiteY4-80" fmla="*/ 2539871 h 2539871"/>
              <a:gd name="connsiteX5-81" fmla="*/ 1775216 w 3350016"/>
              <a:gd name="connsiteY5-82" fmla="*/ 1561971 h 2539871"/>
              <a:gd name="connsiteX0-83" fmla="*/ 1775216 w 3350016"/>
              <a:gd name="connsiteY0-84" fmla="*/ 1587825 h 2565725"/>
              <a:gd name="connsiteX1-85" fmla="*/ 2156216 w 3350016"/>
              <a:gd name="connsiteY1-86" fmla="*/ 63825 h 2565725"/>
              <a:gd name="connsiteX2-87" fmla="*/ 3350016 w 3350016"/>
              <a:gd name="connsiteY2-88" fmla="*/ 444825 h 2565725"/>
              <a:gd name="connsiteX3-89" fmla="*/ 3350016 w 3350016"/>
              <a:gd name="connsiteY3-90" fmla="*/ 2565725 h 2565725"/>
              <a:gd name="connsiteX4-91" fmla="*/ 9916 w 3350016"/>
              <a:gd name="connsiteY4-92" fmla="*/ 2565725 h 2565725"/>
              <a:gd name="connsiteX5-93" fmla="*/ 1775216 w 3350016"/>
              <a:gd name="connsiteY5-94" fmla="*/ 1587825 h 2565725"/>
              <a:gd name="connsiteX0-95" fmla="*/ 1775216 w 3350016"/>
              <a:gd name="connsiteY0-96" fmla="*/ 1566286 h 2544186"/>
              <a:gd name="connsiteX1-97" fmla="*/ 2156216 w 3350016"/>
              <a:gd name="connsiteY1-98" fmla="*/ 42286 h 2544186"/>
              <a:gd name="connsiteX2-99" fmla="*/ 3350016 w 3350016"/>
              <a:gd name="connsiteY2-100" fmla="*/ 423286 h 2544186"/>
              <a:gd name="connsiteX3-101" fmla="*/ 3350016 w 3350016"/>
              <a:gd name="connsiteY3-102" fmla="*/ 2544186 h 2544186"/>
              <a:gd name="connsiteX4-103" fmla="*/ 9916 w 3350016"/>
              <a:gd name="connsiteY4-104" fmla="*/ 2544186 h 2544186"/>
              <a:gd name="connsiteX5-105" fmla="*/ 1775216 w 3350016"/>
              <a:gd name="connsiteY5-106" fmla="*/ 1566286 h 2544186"/>
              <a:gd name="connsiteX0-107" fmla="*/ 1775216 w 3350016"/>
              <a:gd name="connsiteY0-108" fmla="*/ 1580951 h 2558851"/>
              <a:gd name="connsiteX1-109" fmla="*/ 2156216 w 3350016"/>
              <a:gd name="connsiteY1-110" fmla="*/ 56951 h 2558851"/>
              <a:gd name="connsiteX2-111" fmla="*/ 3350016 w 3350016"/>
              <a:gd name="connsiteY2-112" fmla="*/ 437951 h 2558851"/>
              <a:gd name="connsiteX3-113" fmla="*/ 3350016 w 3350016"/>
              <a:gd name="connsiteY3-114" fmla="*/ 2558851 h 2558851"/>
              <a:gd name="connsiteX4-115" fmla="*/ 9916 w 3350016"/>
              <a:gd name="connsiteY4-116" fmla="*/ 2558851 h 2558851"/>
              <a:gd name="connsiteX5-117" fmla="*/ 1775216 w 3350016"/>
              <a:gd name="connsiteY5-118" fmla="*/ 1580951 h 2558851"/>
              <a:gd name="connsiteX0-119" fmla="*/ 1775216 w 3350016"/>
              <a:gd name="connsiteY0-120" fmla="*/ 1580951 h 2558851"/>
              <a:gd name="connsiteX1-121" fmla="*/ 2156216 w 3350016"/>
              <a:gd name="connsiteY1-122" fmla="*/ 56951 h 2558851"/>
              <a:gd name="connsiteX2-123" fmla="*/ 3350016 w 3350016"/>
              <a:gd name="connsiteY2-124" fmla="*/ 437951 h 2558851"/>
              <a:gd name="connsiteX3-125" fmla="*/ 3350016 w 3350016"/>
              <a:gd name="connsiteY3-126" fmla="*/ 2558851 h 2558851"/>
              <a:gd name="connsiteX4-127" fmla="*/ 9916 w 3350016"/>
              <a:gd name="connsiteY4-128" fmla="*/ 2558851 h 2558851"/>
              <a:gd name="connsiteX5-129" fmla="*/ 1775216 w 3350016"/>
              <a:gd name="connsiteY5-130" fmla="*/ 1580951 h 2558851"/>
              <a:gd name="connsiteX0-131" fmla="*/ 1775216 w 3350016"/>
              <a:gd name="connsiteY0-132" fmla="*/ 1603437 h 2581337"/>
              <a:gd name="connsiteX1-133" fmla="*/ 2156216 w 3350016"/>
              <a:gd name="connsiteY1-134" fmla="*/ 79437 h 2581337"/>
              <a:gd name="connsiteX2-135" fmla="*/ 3350016 w 3350016"/>
              <a:gd name="connsiteY2-136" fmla="*/ 460437 h 2581337"/>
              <a:gd name="connsiteX3-137" fmla="*/ 3350016 w 3350016"/>
              <a:gd name="connsiteY3-138" fmla="*/ 2581337 h 2581337"/>
              <a:gd name="connsiteX4-139" fmla="*/ 9916 w 3350016"/>
              <a:gd name="connsiteY4-140" fmla="*/ 2581337 h 2581337"/>
              <a:gd name="connsiteX5-141" fmla="*/ 1775216 w 3350016"/>
              <a:gd name="connsiteY5-142" fmla="*/ 1603437 h 2581337"/>
              <a:gd name="connsiteX0-143" fmla="*/ 1775216 w 3350016"/>
              <a:gd name="connsiteY0-144" fmla="*/ 1643681 h 2621581"/>
              <a:gd name="connsiteX1-145" fmla="*/ 2156216 w 3350016"/>
              <a:gd name="connsiteY1-146" fmla="*/ 68881 h 2621581"/>
              <a:gd name="connsiteX2-147" fmla="*/ 3350016 w 3350016"/>
              <a:gd name="connsiteY2-148" fmla="*/ 500681 h 2621581"/>
              <a:gd name="connsiteX3-149" fmla="*/ 3350016 w 3350016"/>
              <a:gd name="connsiteY3-150" fmla="*/ 2621581 h 2621581"/>
              <a:gd name="connsiteX4-151" fmla="*/ 9916 w 3350016"/>
              <a:gd name="connsiteY4-152" fmla="*/ 2621581 h 2621581"/>
              <a:gd name="connsiteX5-153" fmla="*/ 1775216 w 3350016"/>
              <a:gd name="connsiteY5-154" fmla="*/ 1643681 h 2621581"/>
              <a:gd name="connsiteX0-155" fmla="*/ 1775216 w 3350016"/>
              <a:gd name="connsiteY0-156" fmla="*/ 1632686 h 2610586"/>
              <a:gd name="connsiteX1-157" fmla="*/ 2156216 w 3350016"/>
              <a:gd name="connsiteY1-158" fmla="*/ 57886 h 2610586"/>
              <a:gd name="connsiteX2-159" fmla="*/ 3350016 w 3350016"/>
              <a:gd name="connsiteY2-160" fmla="*/ 489686 h 2610586"/>
              <a:gd name="connsiteX3-161" fmla="*/ 3350016 w 3350016"/>
              <a:gd name="connsiteY3-162" fmla="*/ 2610586 h 2610586"/>
              <a:gd name="connsiteX4-163" fmla="*/ 9916 w 3350016"/>
              <a:gd name="connsiteY4-164" fmla="*/ 2610586 h 2610586"/>
              <a:gd name="connsiteX5-165" fmla="*/ 1775216 w 3350016"/>
              <a:gd name="connsiteY5-166" fmla="*/ 1632686 h 2610586"/>
              <a:gd name="connsiteX0-167" fmla="*/ 1775216 w 3350016"/>
              <a:gd name="connsiteY0-168" fmla="*/ 1624648 h 2602548"/>
              <a:gd name="connsiteX1-169" fmla="*/ 2156216 w 3350016"/>
              <a:gd name="connsiteY1-170" fmla="*/ 49848 h 2602548"/>
              <a:gd name="connsiteX2-171" fmla="*/ 3350016 w 3350016"/>
              <a:gd name="connsiteY2-172" fmla="*/ 481648 h 2602548"/>
              <a:gd name="connsiteX3-173" fmla="*/ 3350016 w 3350016"/>
              <a:gd name="connsiteY3-174" fmla="*/ 2602548 h 2602548"/>
              <a:gd name="connsiteX4-175" fmla="*/ 9916 w 3350016"/>
              <a:gd name="connsiteY4-176" fmla="*/ 2602548 h 2602548"/>
              <a:gd name="connsiteX5-177" fmla="*/ 1775216 w 3350016"/>
              <a:gd name="connsiteY5-178" fmla="*/ 1624648 h 2602548"/>
              <a:gd name="connsiteX0-179" fmla="*/ 1775216 w 3350016"/>
              <a:gd name="connsiteY0-180" fmla="*/ 1614667 h 2592567"/>
              <a:gd name="connsiteX1-181" fmla="*/ 2156216 w 3350016"/>
              <a:gd name="connsiteY1-182" fmla="*/ 39867 h 2592567"/>
              <a:gd name="connsiteX2-183" fmla="*/ 3350016 w 3350016"/>
              <a:gd name="connsiteY2-184" fmla="*/ 471667 h 2592567"/>
              <a:gd name="connsiteX3-185" fmla="*/ 3350016 w 3350016"/>
              <a:gd name="connsiteY3-186" fmla="*/ 2592567 h 2592567"/>
              <a:gd name="connsiteX4-187" fmla="*/ 9916 w 3350016"/>
              <a:gd name="connsiteY4-188" fmla="*/ 2592567 h 2592567"/>
              <a:gd name="connsiteX5-189" fmla="*/ 1775216 w 3350016"/>
              <a:gd name="connsiteY5-190" fmla="*/ 1614667 h 2592567"/>
              <a:gd name="connsiteX0-191" fmla="*/ 1775216 w 3350016"/>
              <a:gd name="connsiteY0-192" fmla="*/ 1680264 h 2658164"/>
              <a:gd name="connsiteX1-193" fmla="*/ 2156216 w 3350016"/>
              <a:gd name="connsiteY1-194" fmla="*/ 105464 h 2658164"/>
              <a:gd name="connsiteX2-195" fmla="*/ 3350016 w 3350016"/>
              <a:gd name="connsiteY2-196" fmla="*/ 537264 h 2658164"/>
              <a:gd name="connsiteX3-197" fmla="*/ 3350016 w 3350016"/>
              <a:gd name="connsiteY3-198" fmla="*/ 2658164 h 2658164"/>
              <a:gd name="connsiteX4-199" fmla="*/ 9916 w 3350016"/>
              <a:gd name="connsiteY4-200" fmla="*/ 2658164 h 2658164"/>
              <a:gd name="connsiteX5-201" fmla="*/ 1775216 w 3350016"/>
              <a:gd name="connsiteY5-202" fmla="*/ 1680264 h 26581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350016" h="2658164">
                <a:moveTo>
                  <a:pt x="1775216" y="1680264"/>
                </a:moveTo>
                <a:cubicBezTo>
                  <a:pt x="2132933" y="1254814"/>
                  <a:pt x="1731942" y="382913"/>
                  <a:pt x="2156216" y="105464"/>
                </a:cubicBezTo>
                <a:cubicBezTo>
                  <a:pt x="2580490" y="-171985"/>
                  <a:pt x="2858258" y="142009"/>
                  <a:pt x="3350016" y="537264"/>
                </a:cubicBezTo>
                <a:lnTo>
                  <a:pt x="3350016" y="2658164"/>
                </a:lnTo>
                <a:lnTo>
                  <a:pt x="9916" y="2658164"/>
                </a:lnTo>
                <a:cubicBezTo>
                  <a:pt x="-138251" y="1402981"/>
                  <a:pt x="1417499" y="2105714"/>
                  <a:pt x="1775216" y="1680264"/>
                </a:cubicBezTo>
                <a:close/>
              </a:path>
            </a:pathLst>
          </a:custGeom>
          <a:gradFill>
            <a:gsLst>
              <a:gs pos="0">
                <a:srgbClr val="82C9C5">
                  <a:alpha val="85000"/>
                </a:srgbClr>
              </a:gs>
              <a:gs pos="100000">
                <a:srgbClr val="236FA7">
                  <a:alpha val="80000"/>
                </a:srgb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1122" y="2477653"/>
            <a:ext cx="315984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00" b="1" dirty="0">
                <a:gradFill>
                  <a:gsLst>
                    <a:gs pos="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谢谢观看</a:t>
            </a:r>
            <a:endParaRPr lang="zh-CN" altLang="en-US" sz="5800" b="1" dirty="0">
              <a:gradFill>
                <a:gsLst>
                  <a:gs pos="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34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5468" y="3547385"/>
            <a:ext cx="3471148" cy="90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THANKS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44979" y="5169325"/>
            <a:ext cx="927100" cy="949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71409" y="3459880"/>
            <a:ext cx="3139266" cy="161094"/>
            <a:chOff x="3200400" y="4117778"/>
            <a:chExt cx="5275414" cy="244152"/>
          </a:xfr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1"/>
          </a:gradFill>
        </p:grpSpPr>
        <p:cxnSp>
          <p:nvCxnSpPr>
            <p:cNvPr id="30" name="直接连接符 29"/>
            <p:cNvCxnSpPr/>
            <p:nvPr/>
          </p:nvCxnSpPr>
          <p:spPr>
            <a:xfrm>
              <a:off x="3200400" y="4261510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菱形 30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961214" y="4261510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200400" y="4220899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961214" y="4220899"/>
              <a:ext cx="2514600" cy="0"/>
            </a:xfrm>
            <a:prstGeom prst="line">
              <a:avLst/>
            </a:prstGeom>
            <a:grpFill/>
            <a:ln w="12700"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/>
        </p:nvSpPr>
        <p:spPr>
          <a:xfrm>
            <a:off x="8258256" y="2841712"/>
            <a:ext cx="1381686" cy="141492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014584" y="3437624"/>
            <a:ext cx="416337" cy="386515"/>
          </a:xfrm>
          <a:prstGeom prst="ellipse">
            <a:avLst/>
          </a:prstGeom>
          <a:gradFill>
            <a:gsLst>
              <a:gs pos="0">
                <a:srgbClr val="82C9C5">
                  <a:alpha val="32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114456" y="5816325"/>
            <a:ext cx="264346" cy="245411"/>
          </a:xfrm>
          <a:prstGeom prst="ellipse">
            <a:avLst/>
          </a:prstGeom>
          <a:gradFill>
            <a:gsLst>
              <a:gs pos="0">
                <a:srgbClr val="82C9C5">
                  <a:alpha val="75000"/>
                </a:srgbClr>
              </a:gs>
              <a:gs pos="100000">
                <a:srgbClr val="236FA7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4" grpId="0" animBg="1"/>
      <p:bldP spid="13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89" y="4436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功能实现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4" name="Rectangle 7"/>
          <p:cNvSpPr/>
          <p:nvPr/>
        </p:nvSpPr>
        <p:spPr bwMode="auto">
          <a:xfrm>
            <a:off x="431089" y="1308724"/>
            <a:ext cx="3247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功能</a:t>
            </a:r>
            <a:r>
              <a:rPr lang="en-US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1</a:t>
            </a: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：基础建设与用户管理</a:t>
            </a:r>
            <a:endParaRPr lang="zh-CN" altLang="zh-CN" sz="1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sp>
        <p:nvSpPr>
          <p:cNvPr id="31" name="Rectangle 6"/>
          <p:cNvSpPr/>
          <p:nvPr/>
        </p:nvSpPr>
        <p:spPr bwMode="auto">
          <a:xfrm>
            <a:off x="281188" y="1783129"/>
            <a:ext cx="4093862" cy="408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457200" lvl="1" indent="0" eaLnBrk="1" hangingPunct="1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1.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数据库建表与服务器平台搭建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 eaLnBrk="1" hangingPunct="1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建立医生表、患者表、预约表等。</a:t>
            </a:r>
            <a:endParaRPr lang="en-US" altLang="zh-CN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 eaLnBrk="1" hangingPunct="1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选择合适的数据库系统。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 eaLnBrk="1" hangingPunct="1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配置服务器软件。</a:t>
            </a:r>
            <a:endParaRPr lang="en-US" altLang="zh-CN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2.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网页界面设计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设计易于使用的网页界面。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确保医疗专业性和用户隐私保护。</a:t>
            </a:r>
            <a:endParaRPr lang="en-US" altLang="zh-CN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 eaLnBrk="1" hangingPunct="1">
              <a:buNone/>
            </a:pP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" name="Rectangle 6"/>
          <p:cNvSpPr/>
          <p:nvPr/>
        </p:nvSpPr>
        <p:spPr bwMode="auto">
          <a:xfrm>
            <a:off x="5021109" y="1678056"/>
            <a:ext cx="4093862" cy="382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3.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用户登录与角色管理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实现用户注册、登录功能。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用户角色包括管理员、医生、患者。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管理员具备用户管理权限。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4.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个人信息管理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用户可更新个人信息，如联系方式、密码等。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5.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医生信息管理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en-US" altLang="zh-CN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管理员可管理医生信息，包括专长、预约时间等。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14971" y="0"/>
            <a:ext cx="3077029" cy="6858000"/>
          </a:xfrm>
          <a:prstGeom prst="rect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/>
        </p:spPr>
        <p:txBody>
          <a:bodyPr lIns="22860" rIns="22860"/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089" y="4436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" panose="02020400000000000000" pitchFamily="18" charset="-122"/>
                <a:ea typeface="思源宋体 CN" panose="02020400000000000000" pitchFamily="18" charset="-122"/>
              </a:rPr>
              <a:t>功能实现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4" name="Rectangle 7"/>
          <p:cNvSpPr/>
          <p:nvPr/>
        </p:nvSpPr>
        <p:spPr bwMode="auto">
          <a:xfrm>
            <a:off x="431089" y="1308724"/>
            <a:ext cx="27856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功能</a:t>
            </a:r>
            <a:r>
              <a:rPr lang="en-US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2</a:t>
            </a: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：预约与咨询服务</a:t>
            </a:r>
            <a:endParaRPr lang="zh-CN" altLang="zh-CN" sz="1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sp>
        <p:nvSpPr>
          <p:cNvPr id="31" name="Rectangle 6"/>
          <p:cNvSpPr/>
          <p:nvPr/>
        </p:nvSpPr>
        <p:spPr bwMode="auto">
          <a:xfrm>
            <a:off x="431089" y="1785777"/>
            <a:ext cx="4093862" cy="36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1.预约系统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·患者可预约医生。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·医生可查看和管理预约。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2.在线咨询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·实现患者与医生的在线文字咨询。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3.医疗记录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·患者可查看自己的医疗记录和咨询历史。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·医生可更新患者的医疗记录。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</p:txBody>
      </p:sp>
      <p:sp>
        <p:nvSpPr>
          <p:cNvPr id="3" name="Rectangle 7"/>
          <p:cNvSpPr/>
          <p:nvPr/>
        </p:nvSpPr>
        <p:spPr bwMode="auto">
          <a:xfrm>
            <a:off x="5251941" y="1298314"/>
            <a:ext cx="2554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285750" indent="-285750" eaLnBrk="1"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功能</a:t>
            </a:r>
            <a:r>
              <a:rPr lang="en-US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3</a:t>
            </a:r>
            <a:r>
              <a:rPr lang="zh-CN" altLang="en-US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rPr>
              <a:t>：拓展查询功能</a:t>
            </a:r>
            <a:endParaRPr lang="en-US" altLang="zh-CN" sz="1800" b="1" dirty="0">
              <a:gradFill>
                <a:gsLst>
                  <a:gs pos="0">
                    <a:srgbClr val="82C9C5"/>
                  </a:gs>
                  <a:gs pos="19000">
                    <a:srgbClr val="236FA7"/>
                  </a:gs>
                </a:gsLst>
                <a:lin ang="5400000" scaled="0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Helvetica" panose="020B0604020202020204" pitchFamily="34" charset="0"/>
            </a:endParaRPr>
          </a:p>
        </p:txBody>
      </p:sp>
      <p:sp>
        <p:nvSpPr>
          <p:cNvPr id="4" name="Rectangle 6"/>
          <p:cNvSpPr/>
          <p:nvPr/>
        </p:nvSpPr>
        <p:spPr bwMode="auto">
          <a:xfrm>
            <a:off x="5109219" y="1785777"/>
            <a:ext cx="4093862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患者可按专长、地理位置、医生姓名筛选</a:t>
            </a:r>
            <a:endParaRPr lang="en-US" altLang="zh-CN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  <a:p>
            <a:pPr marL="457200" lvl="1" indent="0">
              <a:buNone/>
            </a:pPr>
            <a:r>
              <a:rPr lang="zh-CN" altLang="en-US" sz="14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医生</a:t>
            </a:r>
            <a:endParaRPr lang="zh-CN" altLang="en-US" sz="14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058778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-11430" y="1"/>
            <a:ext cx="10599219" cy="4106805"/>
          </a:xfrm>
          <a:custGeom>
            <a:avLst/>
            <a:gdLst>
              <a:gd name="connsiteX0" fmla="*/ 0 w 10587789"/>
              <a:gd name="connsiteY0" fmla="*/ 0 h 3994484"/>
              <a:gd name="connsiteX1" fmla="*/ 10587789 w 10587789"/>
              <a:gd name="connsiteY1" fmla="*/ 0 h 3994484"/>
              <a:gd name="connsiteX2" fmla="*/ 10587789 w 10587789"/>
              <a:gd name="connsiteY2" fmla="*/ 3994484 h 3994484"/>
              <a:gd name="connsiteX3" fmla="*/ 0 w 10587789"/>
              <a:gd name="connsiteY3" fmla="*/ 3994484 h 3994484"/>
              <a:gd name="connsiteX4" fmla="*/ 0 w 10587789"/>
              <a:gd name="connsiteY4" fmla="*/ 0 h 3994484"/>
              <a:gd name="connsiteX0-1" fmla="*/ 0 w 10587789"/>
              <a:gd name="connsiteY0-2" fmla="*/ 0 h 3994484"/>
              <a:gd name="connsiteX1-3" fmla="*/ 10587789 w 10587789"/>
              <a:gd name="connsiteY1-4" fmla="*/ 0 h 3994484"/>
              <a:gd name="connsiteX2-5" fmla="*/ 10587789 w 10587789"/>
              <a:gd name="connsiteY2-6" fmla="*/ 3994484 h 3994484"/>
              <a:gd name="connsiteX3-7" fmla="*/ 0 w 10587789"/>
              <a:gd name="connsiteY3-8" fmla="*/ 3994484 h 3994484"/>
              <a:gd name="connsiteX4-9" fmla="*/ 0 w 10587789"/>
              <a:gd name="connsiteY4-10" fmla="*/ 2245895 h 3994484"/>
              <a:gd name="connsiteX5" fmla="*/ 0 w 10587789"/>
              <a:gd name="connsiteY5" fmla="*/ 0 h 3994484"/>
              <a:gd name="connsiteX0-11" fmla="*/ 0 w 10587789"/>
              <a:gd name="connsiteY0-12" fmla="*/ 0 h 3994484"/>
              <a:gd name="connsiteX1-13" fmla="*/ 10587789 w 10587789"/>
              <a:gd name="connsiteY1-14" fmla="*/ 0 h 3994484"/>
              <a:gd name="connsiteX2-15" fmla="*/ 10587789 w 10587789"/>
              <a:gd name="connsiteY2-16" fmla="*/ 3994484 h 3994484"/>
              <a:gd name="connsiteX3-17" fmla="*/ 2630905 w 10587789"/>
              <a:gd name="connsiteY3-18" fmla="*/ 3753853 h 3994484"/>
              <a:gd name="connsiteX4-19" fmla="*/ 0 w 10587789"/>
              <a:gd name="connsiteY4-20" fmla="*/ 2245895 h 3994484"/>
              <a:gd name="connsiteX5-21" fmla="*/ 0 w 10587789"/>
              <a:gd name="connsiteY5-22" fmla="*/ 0 h 3994484"/>
              <a:gd name="connsiteX0-23" fmla="*/ 0 w 10587789"/>
              <a:gd name="connsiteY0-24" fmla="*/ 0 h 3753853"/>
              <a:gd name="connsiteX1-25" fmla="*/ 10587789 w 10587789"/>
              <a:gd name="connsiteY1-26" fmla="*/ 0 h 3753853"/>
              <a:gd name="connsiteX2-27" fmla="*/ 8999621 w 10587789"/>
              <a:gd name="connsiteY2-28" fmla="*/ 1668378 h 3753853"/>
              <a:gd name="connsiteX3-29" fmla="*/ 2630905 w 10587789"/>
              <a:gd name="connsiteY3-30" fmla="*/ 3753853 h 3753853"/>
              <a:gd name="connsiteX4-31" fmla="*/ 0 w 10587789"/>
              <a:gd name="connsiteY4-32" fmla="*/ 2245895 h 3753853"/>
              <a:gd name="connsiteX5-33" fmla="*/ 0 w 10587789"/>
              <a:gd name="connsiteY5-34" fmla="*/ 0 h 3753853"/>
              <a:gd name="connsiteX0-35" fmla="*/ 0 w 10587789"/>
              <a:gd name="connsiteY0-36" fmla="*/ 0 h 3753853"/>
              <a:gd name="connsiteX1-37" fmla="*/ 10587789 w 10587789"/>
              <a:gd name="connsiteY1-38" fmla="*/ 0 h 3753853"/>
              <a:gd name="connsiteX2-39" fmla="*/ 8999621 w 10587789"/>
              <a:gd name="connsiteY2-40" fmla="*/ 1668378 h 3753853"/>
              <a:gd name="connsiteX3-41" fmla="*/ 6079958 w 10587789"/>
              <a:gd name="connsiteY3-42" fmla="*/ 2614864 h 3753853"/>
              <a:gd name="connsiteX4-43" fmla="*/ 2630905 w 10587789"/>
              <a:gd name="connsiteY4-44" fmla="*/ 3753853 h 3753853"/>
              <a:gd name="connsiteX5-45" fmla="*/ 0 w 10587789"/>
              <a:gd name="connsiteY5-46" fmla="*/ 2245895 h 3753853"/>
              <a:gd name="connsiteX6" fmla="*/ 0 w 10587789"/>
              <a:gd name="connsiteY6" fmla="*/ 0 h 3753853"/>
              <a:gd name="connsiteX0-47" fmla="*/ 0 w 10587789"/>
              <a:gd name="connsiteY0-48" fmla="*/ 0 h 3753853"/>
              <a:gd name="connsiteX1-49" fmla="*/ 10587789 w 10587789"/>
              <a:gd name="connsiteY1-50" fmla="*/ 0 h 3753853"/>
              <a:gd name="connsiteX2-51" fmla="*/ 8999621 w 10587789"/>
              <a:gd name="connsiteY2-52" fmla="*/ 1668378 h 3753853"/>
              <a:gd name="connsiteX3-53" fmla="*/ 5983705 w 10587789"/>
              <a:gd name="connsiteY3-54" fmla="*/ 1812759 h 3753853"/>
              <a:gd name="connsiteX4-55" fmla="*/ 2630905 w 10587789"/>
              <a:gd name="connsiteY4-56" fmla="*/ 3753853 h 3753853"/>
              <a:gd name="connsiteX5-57" fmla="*/ 0 w 10587789"/>
              <a:gd name="connsiteY5-58" fmla="*/ 2245895 h 3753853"/>
              <a:gd name="connsiteX6-59" fmla="*/ 0 w 10587789"/>
              <a:gd name="connsiteY6-60" fmla="*/ 0 h 3753853"/>
              <a:gd name="connsiteX0-61" fmla="*/ 0 w 10587789"/>
              <a:gd name="connsiteY0-62" fmla="*/ 0 h 3757720"/>
              <a:gd name="connsiteX1-63" fmla="*/ 10587789 w 10587789"/>
              <a:gd name="connsiteY1-64" fmla="*/ 0 h 3757720"/>
              <a:gd name="connsiteX2-65" fmla="*/ 8999621 w 10587789"/>
              <a:gd name="connsiteY2-66" fmla="*/ 1668378 h 3757720"/>
              <a:gd name="connsiteX3-67" fmla="*/ 5983705 w 10587789"/>
              <a:gd name="connsiteY3-68" fmla="*/ 1812759 h 3757720"/>
              <a:gd name="connsiteX4-69" fmla="*/ 2630905 w 10587789"/>
              <a:gd name="connsiteY4-70" fmla="*/ 3753853 h 3757720"/>
              <a:gd name="connsiteX5-71" fmla="*/ 0 w 10587789"/>
              <a:gd name="connsiteY5-72" fmla="*/ 2245895 h 3757720"/>
              <a:gd name="connsiteX6-73" fmla="*/ 0 w 10587789"/>
              <a:gd name="connsiteY6-74" fmla="*/ 0 h 3757720"/>
              <a:gd name="connsiteX0-75" fmla="*/ 0 w 10587789"/>
              <a:gd name="connsiteY0-76" fmla="*/ 0 h 3754118"/>
              <a:gd name="connsiteX1-77" fmla="*/ 10587789 w 10587789"/>
              <a:gd name="connsiteY1-78" fmla="*/ 0 h 3754118"/>
              <a:gd name="connsiteX2-79" fmla="*/ 8999621 w 10587789"/>
              <a:gd name="connsiteY2-80" fmla="*/ 1668378 h 3754118"/>
              <a:gd name="connsiteX3-81" fmla="*/ 5983705 w 10587789"/>
              <a:gd name="connsiteY3-82" fmla="*/ 1812759 h 3754118"/>
              <a:gd name="connsiteX4-83" fmla="*/ 2630905 w 10587789"/>
              <a:gd name="connsiteY4-84" fmla="*/ 3753853 h 3754118"/>
              <a:gd name="connsiteX5-85" fmla="*/ 0 w 10587789"/>
              <a:gd name="connsiteY5-86" fmla="*/ 2245895 h 3754118"/>
              <a:gd name="connsiteX6-87" fmla="*/ 0 w 10587789"/>
              <a:gd name="connsiteY6-88" fmla="*/ 0 h 3754118"/>
              <a:gd name="connsiteX0-89" fmla="*/ 0 w 10587789"/>
              <a:gd name="connsiteY0-90" fmla="*/ 0 h 3882436"/>
              <a:gd name="connsiteX1-91" fmla="*/ 10587789 w 10587789"/>
              <a:gd name="connsiteY1-92" fmla="*/ 0 h 3882436"/>
              <a:gd name="connsiteX2-93" fmla="*/ 8999621 w 10587789"/>
              <a:gd name="connsiteY2-94" fmla="*/ 1668378 h 3882436"/>
              <a:gd name="connsiteX3-95" fmla="*/ 5983705 w 10587789"/>
              <a:gd name="connsiteY3-96" fmla="*/ 1812759 h 3882436"/>
              <a:gd name="connsiteX4-97" fmla="*/ 2646947 w 10587789"/>
              <a:gd name="connsiteY4-98" fmla="*/ 3882190 h 3882436"/>
              <a:gd name="connsiteX5-99" fmla="*/ 0 w 10587789"/>
              <a:gd name="connsiteY5-100" fmla="*/ 2245895 h 3882436"/>
              <a:gd name="connsiteX6-101" fmla="*/ 0 w 10587789"/>
              <a:gd name="connsiteY6-102" fmla="*/ 0 h 3882436"/>
              <a:gd name="connsiteX0-103" fmla="*/ 0 w 10587789"/>
              <a:gd name="connsiteY0-104" fmla="*/ 0 h 3946596"/>
              <a:gd name="connsiteX1-105" fmla="*/ 10587789 w 10587789"/>
              <a:gd name="connsiteY1-106" fmla="*/ 0 h 3946596"/>
              <a:gd name="connsiteX2-107" fmla="*/ 8999621 w 10587789"/>
              <a:gd name="connsiteY2-108" fmla="*/ 1668378 h 3946596"/>
              <a:gd name="connsiteX3-109" fmla="*/ 5983705 w 10587789"/>
              <a:gd name="connsiteY3-110" fmla="*/ 1812759 h 3946596"/>
              <a:gd name="connsiteX4-111" fmla="*/ 2598820 w 10587789"/>
              <a:gd name="connsiteY4-112" fmla="*/ 3946359 h 3946596"/>
              <a:gd name="connsiteX5-113" fmla="*/ 0 w 10587789"/>
              <a:gd name="connsiteY5-114" fmla="*/ 2245895 h 3946596"/>
              <a:gd name="connsiteX6-115" fmla="*/ 0 w 10587789"/>
              <a:gd name="connsiteY6-116" fmla="*/ 0 h 3946596"/>
              <a:gd name="connsiteX0-117" fmla="*/ 0 w 10587789"/>
              <a:gd name="connsiteY0-118" fmla="*/ 0 h 3946596"/>
              <a:gd name="connsiteX1-119" fmla="*/ 10587789 w 10587789"/>
              <a:gd name="connsiteY1-120" fmla="*/ 0 h 3946596"/>
              <a:gd name="connsiteX2-121" fmla="*/ 8999621 w 10587789"/>
              <a:gd name="connsiteY2-122" fmla="*/ 1668378 h 3946596"/>
              <a:gd name="connsiteX3-123" fmla="*/ 5983705 w 10587789"/>
              <a:gd name="connsiteY3-124" fmla="*/ 1812759 h 3946596"/>
              <a:gd name="connsiteX4-125" fmla="*/ 2598820 w 10587789"/>
              <a:gd name="connsiteY4-126" fmla="*/ 3946359 h 3946596"/>
              <a:gd name="connsiteX5-127" fmla="*/ 0 w 10587789"/>
              <a:gd name="connsiteY5-128" fmla="*/ 2245895 h 3946596"/>
              <a:gd name="connsiteX6-129" fmla="*/ 0 w 10587789"/>
              <a:gd name="connsiteY6-130" fmla="*/ 0 h 3946596"/>
              <a:gd name="connsiteX0-131" fmla="*/ 0 w 11081995"/>
              <a:gd name="connsiteY0-132" fmla="*/ 0 h 3946596"/>
              <a:gd name="connsiteX1-133" fmla="*/ 10587789 w 11081995"/>
              <a:gd name="connsiteY1-134" fmla="*/ 0 h 3946596"/>
              <a:gd name="connsiteX2-135" fmla="*/ 8999621 w 11081995"/>
              <a:gd name="connsiteY2-136" fmla="*/ 1668378 h 3946596"/>
              <a:gd name="connsiteX3-137" fmla="*/ 5983705 w 11081995"/>
              <a:gd name="connsiteY3-138" fmla="*/ 1812759 h 3946596"/>
              <a:gd name="connsiteX4-139" fmla="*/ 2598820 w 11081995"/>
              <a:gd name="connsiteY4-140" fmla="*/ 3946359 h 3946596"/>
              <a:gd name="connsiteX5-141" fmla="*/ 0 w 11081995"/>
              <a:gd name="connsiteY5-142" fmla="*/ 2245895 h 3946596"/>
              <a:gd name="connsiteX6-143" fmla="*/ 0 w 11081995"/>
              <a:gd name="connsiteY6-144" fmla="*/ 0 h 3946596"/>
              <a:gd name="connsiteX0-145" fmla="*/ 0 w 10587789"/>
              <a:gd name="connsiteY0-146" fmla="*/ 0 h 3946596"/>
              <a:gd name="connsiteX1-147" fmla="*/ 10587789 w 10587789"/>
              <a:gd name="connsiteY1-148" fmla="*/ 0 h 3946596"/>
              <a:gd name="connsiteX2-149" fmla="*/ 8999621 w 10587789"/>
              <a:gd name="connsiteY2-150" fmla="*/ 1668378 h 3946596"/>
              <a:gd name="connsiteX3-151" fmla="*/ 5983705 w 10587789"/>
              <a:gd name="connsiteY3-152" fmla="*/ 1812759 h 3946596"/>
              <a:gd name="connsiteX4-153" fmla="*/ 2598820 w 10587789"/>
              <a:gd name="connsiteY4-154" fmla="*/ 3946359 h 3946596"/>
              <a:gd name="connsiteX5-155" fmla="*/ 0 w 10587789"/>
              <a:gd name="connsiteY5-156" fmla="*/ 2245895 h 3946596"/>
              <a:gd name="connsiteX6-157" fmla="*/ 0 w 10587789"/>
              <a:gd name="connsiteY6-158" fmla="*/ 0 h 3946596"/>
              <a:gd name="connsiteX0-159" fmla="*/ 0 w 10587789"/>
              <a:gd name="connsiteY0-160" fmla="*/ 0 h 3946596"/>
              <a:gd name="connsiteX1-161" fmla="*/ 10587789 w 10587789"/>
              <a:gd name="connsiteY1-162" fmla="*/ 0 h 3946596"/>
              <a:gd name="connsiteX2-163" fmla="*/ 8999621 w 10587789"/>
              <a:gd name="connsiteY2-164" fmla="*/ 1668378 h 3946596"/>
              <a:gd name="connsiteX3-165" fmla="*/ 5983705 w 10587789"/>
              <a:gd name="connsiteY3-166" fmla="*/ 1812759 h 3946596"/>
              <a:gd name="connsiteX4-167" fmla="*/ 2598820 w 10587789"/>
              <a:gd name="connsiteY4-168" fmla="*/ 3946359 h 3946596"/>
              <a:gd name="connsiteX5-169" fmla="*/ 0 w 10587789"/>
              <a:gd name="connsiteY5-170" fmla="*/ 2245895 h 3946596"/>
              <a:gd name="connsiteX6-171" fmla="*/ 0 w 10587789"/>
              <a:gd name="connsiteY6-172" fmla="*/ 0 h 3946596"/>
              <a:gd name="connsiteX0-173" fmla="*/ 0 w 10587789"/>
              <a:gd name="connsiteY0-174" fmla="*/ 0 h 3946596"/>
              <a:gd name="connsiteX1-175" fmla="*/ 10587789 w 10587789"/>
              <a:gd name="connsiteY1-176" fmla="*/ 0 h 3946596"/>
              <a:gd name="connsiteX2-177" fmla="*/ 8999621 w 10587789"/>
              <a:gd name="connsiteY2-178" fmla="*/ 1684420 h 3946596"/>
              <a:gd name="connsiteX3-179" fmla="*/ 5983705 w 10587789"/>
              <a:gd name="connsiteY3-180" fmla="*/ 1812759 h 3946596"/>
              <a:gd name="connsiteX4-181" fmla="*/ 2598820 w 10587789"/>
              <a:gd name="connsiteY4-182" fmla="*/ 3946359 h 3946596"/>
              <a:gd name="connsiteX5-183" fmla="*/ 0 w 10587789"/>
              <a:gd name="connsiteY5-184" fmla="*/ 2245895 h 3946596"/>
              <a:gd name="connsiteX6-185" fmla="*/ 0 w 10587789"/>
              <a:gd name="connsiteY6-186" fmla="*/ 0 h 3946596"/>
              <a:gd name="connsiteX0-187" fmla="*/ 0 w 10587789"/>
              <a:gd name="connsiteY0-188" fmla="*/ 0 h 3946596"/>
              <a:gd name="connsiteX1-189" fmla="*/ 10587789 w 10587789"/>
              <a:gd name="connsiteY1-190" fmla="*/ 0 h 3946596"/>
              <a:gd name="connsiteX2-191" fmla="*/ 8999621 w 10587789"/>
              <a:gd name="connsiteY2-192" fmla="*/ 1684420 h 3946596"/>
              <a:gd name="connsiteX3-193" fmla="*/ 5983705 w 10587789"/>
              <a:gd name="connsiteY3-194" fmla="*/ 1812759 h 3946596"/>
              <a:gd name="connsiteX4-195" fmla="*/ 2598820 w 10587789"/>
              <a:gd name="connsiteY4-196" fmla="*/ 3946359 h 3946596"/>
              <a:gd name="connsiteX5-197" fmla="*/ 0 w 10587789"/>
              <a:gd name="connsiteY5-198" fmla="*/ 2245895 h 3946596"/>
              <a:gd name="connsiteX6-199" fmla="*/ 0 w 10587789"/>
              <a:gd name="connsiteY6-200" fmla="*/ 0 h 3946596"/>
              <a:gd name="connsiteX0-201" fmla="*/ 0 w 10587789"/>
              <a:gd name="connsiteY0-202" fmla="*/ 0 h 3946596"/>
              <a:gd name="connsiteX1-203" fmla="*/ 10587789 w 10587789"/>
              <a:gd name="connsiteY1-204" fmla="*/ 0 h 3946596"/>
              <a:gd name="connsiteX2-205" fmla="*/ 8999621 w 10587789"/>
              <a:gd name="connsiteY2-206" fmla="*/ 1684420 h 3946596"/>
              <a:gd name="connsiteX3-207" fmla="*/ 5983705 w 10587789"/>
              <a:gd name="connsiteY3-208" fmla="*/ 1812759 h 3946596"/>
              <a:gd name="connsiteX4-209" fmla="*/ 2598820 w 10587789"/>
              <a:gd name="connsiteY4-210" fmla="*/ 3946359 h 3946596"/>
              <a:gd name="connsiteX5-211" fmla="*/ 0 w 10587789"/>
              <a:gd name="connsiteY5-212" fmla="*/ 2245895 h 3946596"/>
              <a:gd name="connsiteX6-213" fmla="*/ 0 w 10587789"/>
              <a:gd name="connsiteY6-214" fmla="*/ 0 h 3946596"/>
              <a:gd name="connsiteX0-215" fmla="*/ 0 w 10587789"/>
              <a:gd name="connsiteY0-216" fmla="*/ 0 h 3946596"/>
              <a:gd name="connsiteX1-217" fmla="*/ 10587789 w 10587789"/>
              <a:gd name="connsiteY1-218" fmla="*/ 0 h 3946596"/>
              <a:gd name="connsiteX2-219" fmla="*/ 8999621 w 10587789"/>
              <a:gd name="connsiteY2-220" fmla="*/ 1684420 h 3946596"/>
              <a:gd name="connsiteX3-221" fmla="*/ 5983705 w 10587789"/>
              <a:gd name="connsiteY3-222" fmla="*/ 1812759 h 3946596"/>
              <a:gd name="connsiteX4-223" fmla="*/ 2598820 w 10587789"/>
              <a:gd name="connsiteY4-224" fmla="*/ 3946359 h 3946596"/>
              <a:gd name="connsiteX5-225" fmla="*/ 0 w 10587789"/>
              <a:gd name="connsiteY5-226" fmla="*/ 2245895 h 3946596"/>
              <a:gd name="connsiteX6-227" fmla="*/ 0 w 10587789"/>
              <a:gd name="connsiteY6-228" fmla="*/ 0 h 3946596"/>
              <a:gd name="connsiteX0-229" fmla="*/ 0 w 10587789"/>
              <a:gd name="connsiteY0-230" fmla="*/ 0 h 3946607"/>
              <a:gd name="connsiteX1-231" fmla="*/ 10587789 w 10587789"/>
              <a:gd name="connsiteY1-232" fmla="*/ 0 h 3946607"/>
              <a:gd name="connsiteX2-233" fmla="*/ 8999621 w 10587789"/>
              <a:gd name="connsiteY2-234" fmla="*/ 1684420 h 3946607"/>
              <a:gd name="connsiteX3-235" fmla="*/ 5983705 w 10587789"/>
              <a:gd name="connsiteY3-236" fmla="*/ 1812759 h 3946607"/>
              <a:gd name="connsiteX4-237" fmla="*/ 2598820 w 10587789"/>
              <a:gd name="connsiteY4-238" fmla="*/ 3946359 h 3946607"/>
              <a:gd name="connsiteX5-239" fmla="*/ 0 w 10587789"/>
              <a:gd name="connsiteY5-240" fmla="*/ 2245895 h 3946607"/>
              <a:gd name="connsiteX6-241" fmla="*/ 0 w 10587789"/>
              <a:gd name="connsiteY6-242" fmla="*/ 0 h 3946607"/>
              <a:gd name="connsiteX0-243" fmla="*/ 0 w 10587789"/>
              <a:gd name="connsiteY0-244" fmla="*/ 0 h 3946387"/>
              <a:gd name="connsiteX1-245" fmla="*/ 10587789 w 10587789"/>
              <a:gd name="connsiteY1-246" fmla="*/ 0 h 3946387"/>
              <a:gd name="connsiteX2-247" fmla="*/ 8999621 w 10587789"/>
              <a:gd name="connsiteY2-248" fmla="*/ 1684420 h 3946387"/>
              <a:gd name="connsiteX3-249" fmla="*/ 5983705 w 10587789"/>
              <a:gd name="connsiteY3-250" fmla="*/ 1812759 h 3946387"/>
              <a:gd name="connsiteX4-251" fmla="*/ 2598820 w 10587789"/>
              <a:gd name="connsiteY4-252" fmla="*/ 3946359 h 3946387"/>
              <a:gd name="connsiteX5-253" fmla="*/ 0 w 10587789"/>
              <a:gd name="connsiteY5-254" fmla="*/ 2245895 h 3946387"/>
              <a:gd name="connsiteX6-255" fmla="*/ 0 w 10587789"/>
              <a:gd name="connsiteY6-256" fmla="*/ 0 h 3946387"/>
              <a:gd name="connsiteX0-257" fmla="*/ 0 w 10587789"/>
              <a:gd name="connsiteY0-258" fmla="*/ 0 h 4058680"/>
              <a:gd name="connsiteX1-259" fmla="*/ 10587789 w 10587789"/>
              <a:gd name="connsiteY1-260" fmla="*/ 0 h 4058680"/>
              <a:gd name="connsiteX2-261" fmla="*/ 8999621 w 10587789"/>
              <a:gd name="connsiteY2-262" fmla="*/ 1684420 h 4058680"/>
              <a:gd name="connsiteX3-263" fmla="*/ 5983705 w 10587789"/>
              <a:gd name="connsiteY3-264" fmla="*/ 1812759 h 4058680"/>
              <a:gd name="connsiteX4-265" fmla="*/ 2566736 w 10587789"/>
              <a:gd name="connsiteY4-266" fmla="*/ 4058654 h 4058680"/>
              <a:gd name="connsiteX5-267" fmla="*/ 0 w 10587789"/>
              <a:gd name="connsiteY5-268" fmla="*/ 2245895 h 4058680"/>
              <a:gd name="connsiteX6-269" fmla="*/ 0 w 10587789"/>
              <a:gd name="connsiteY6-270" fmla="*/ 0 h 4058680"/>
              <a:gd name="connsiteX0-271" fmla="*/ 0 w 10587789"/>
              <a:gd name="connsiteY0-272" fmla="*/ 0 h 4106805"/>
              <a:gd name="connsiteX1-273" fmla="*/ 10587789 w 10587789"/>
              <a:gd name="connsiteY1-274" fmla="*/ 0 h 4106805"/>
              <a:gd name="connsiteX2-275" fmla="*/ 8999621 w 10587789"/>
              <a:gd name="connsiteY2-276" fmla="*/ 1684420 h 4106805"/>
              <a:gd name="connsiteX3-277" fmla="*/ 5983705 w 10587789"/>
              <a:gd name="connsiteY3-278" fmla="*/ 1812759 h 4106805"/>
              <a:gd name="connsiteX4-279" fmla="*/ 2518609 w 10587789"/>
              <a:gd name="connsiteY4-280" fmla="*/ 4106780 h 4106805"/>
              <a:gd name="connsiteX5-281" fmla="*/ 0 w 10587789"/>
              <a:gd name="connsiteY5-282" fmla="*/ 2245895 h 4106805"/>
              <a:gd name="connsiteX6-283" fmla="*/ 0 w 10587789"/>
              <a:gd name="connsiteY6-284" fmla="*/ 0 h 4106805"/>
              <a:gd name="connsiteX0-285" fmla="*/ 0 w 10587789"/>
              <a:gd name="connsiteY0-286" fmla="*/ 0 h 4106805"/>
              <a:gd name="connsiteX1-287" fmla="*/ 10587789 w 10587789"/>
              <a:gd name="connsiteY1-288" fmla="*/ 0 h 4106805"/>
              <a:gd name="connsiteX2-289" fmla="*/ 8999621 w 10587789"/>
              <a:gd name="connsiteY2-290" fmla="*/ 1684420 h 4106805"/>
              <a:gd name="connsiteX3-291" fmla="*/ 5983705 w 10587789"/>
              <a:gd name="connsiteY3-292" fmla="*/ 1812759 h 4106805"/>
              <a:gd name="connsiteX4-293" fmla="*/ 2518609 w 10587789"/>
              <a:gd name="connsiteY4-294" fmla="*/ 4106780 h 4106805"/>
              <a:gd name="connsiteX5-295" fmla="*/ 0 w 10587789"/>
              <a:gd name="connsiteY5-296" fmla="*/ 2245895 h 4106805"/>
              <a:gd name="connsiteX6-297" fmla="*/ 0 w 10587789"/>
              <a:gd name="connsiteY6-298" fmla="*/ 0 h 41068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</a:cxnLst>
            <a:rect l="l" t="t" r="r" b="b"/>
            <a:pathLst>
              <a:path w="10587789" h="4106805">
                <a:moveTo>
                  <a:pt x="0" y="0"/>
                </a:moveTo>
                <a:lnTo>
                  <a:pt x="10587789" y="0"/>
                </a:lnTo>
                <a:cubicBezTo>
                  <a:pt x="10467474" y="1112252"/>
                  <a:pt x="9638631" y="1526672"/>
                  <a:pt x="8999621" y="1684420"/>
                </a:cubicBezTo>
                <a:cubicBezTo>
                  <a:pt x="8360611" y="1842168"/>
                  <a:pt x="7082590" y="1401012"/>
                  <a:pt x="5983705" y="1812759"/>
                </a:cubicBezTo>
                <a:cubicBezTo>
                  <a:pt x="4906209" y="2240549"/>
                  <a:pt x="4093408" y="4114802"/>
                  <a:pt x="2518609" y="4106780"/>
                </a:cubicBezTo>
                <a:cubicBezTo>
                  <a:pt x="943810" y="4098758"/>
                  <a:pt x="438484" y="2871537"/>
                  <a:pt x="0" y="224589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bg1">
                  <a:alpha val="82000"/>
                </a:schemeClr>
              </a:gs>
              <a:gs pos="68000">
                <a:srgbClr val="82C9C5">
                  <a:alpha val="67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50"/>
          <p:cNvSpPr txBox="1"/>
          <p:nvPr>
            <p:custDataLst>
              <p:tags r:id="rId2"/>
            </p:custDataLst>
          </p:nvPr>
        </p:nvSpPr>
        <p:spPr>
          <a:xfrm>
            <a:off x="5922553" y="3847096"/>
            <a:ext cx="548787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Group division of labor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67069" y="2481053"/>
            <a:ext cx="6943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gradFill>
                  <a:gsLst>
                    <a:gs pos="1000">
                      <a:srgbClr val="82C9C5"/>
                    </a:gs>
                    <a:gs pos="74000">
                      <a:srgbClr val="236FA7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整体构建与协作</a:t>
            </a:r>
            <a:endParaRPr lang="zh-CN" altLang="en-US" sz="7200" b="1" dirty="0">
              <a:gradFill>
                <a:gsLst>
                  <a:gs pos="1000">
                    <a:srgbClr val="82C9C5"/>
                  </a:gs>
                  <a:gs pos="74000">
                    <a:srgbClr val="236FA7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 rot="16200000">
            <a:off x="399120" y="2080363"/>
            <a:ext cx="3951535" cy="3502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88900">
            <a:solidFill>
              <a:schemeClr val="bg1"/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11046846" y="1887280"/>
            <a:ext cx="363581" cy="363581"/>
          </a:xfrm>
          <a:prstGeom prst="plus">
            <a:avLst>
              <a:gd name="adj" fmla="val 34749"/>
            </a:avLst>
          </a:prstGeom>
          <a:gradFill>
            <a:gsLst>
              <a:gs pos="1000">
                <a:srgbClr val="82C9C5"/>
              </a:gs>
              <a:gs pos="74000">
                <a:srgbClr val="236FA7"/>
              </a:gs>
            </a:gsLst>
            <a:lin ang="7200000" scaled="0"/>
          </a:gradFill>
          <a:ln>
            <a:noFill/>
          </a:ln>
          <a:effectLst>
            <a:outerShdw blurRad="254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599219" y="5653538"/>
            <a:ext cx="2036915" cy="1559942"/>
            <a:chOff x="9544980" y="4893547"/>
            <a:chExt cx="2499273" cy="1914032"/>
          </a:xfrm>
        </p:grpSpPr>
        <p:sp>
          <p:nvSpPr>
            <p:cNvPr id="26" name="Freeform 6"/>
            <p:cNvSpPr/>
            <p:nvPr/>
          </p:nvSpPr>
          <p:spPr bwMode="auto">
            <a:xfrm>
              <a:off x="9860543" y="5629332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10383840" y="5031674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10574267" y="5893159"/>
              <a:ext cx="915435" cy="91442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9703890" y="5136404"/>
              <a:ext cx="599756" cy="59909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 6"/>
            <p:cNvSpPr/>
            <p:nvPr/>
          </p:nvSpPr>
          <p:spPr bwMode="auto">
            <a:xfrm>
              <a:off x="11243452" y="5574744"/>
              <a:ext cx="554407" cy="553792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9544980" y="6274036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11362874" y="5033994"/>
              <a:ext cx="315563" cy="315213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1174140" y="4893547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098097" y="5237324"/>
              <a:ext cx="1346042" cy="1344549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11840697" y="5473078"/>
              <a:ext cx="203556" cy="203330"/>
            </a:xfrm>
            <a:custGeom>
              <a:avLst/>
              <a:gdLst>
                <a:gd name="T0" fmla="*/ 618 w 902"/>
                <a:gd name="T1" fmla="*/ 0 h 901"/>
                <a:gd name="T2" fmla="*/ 283 w 902"/>
                <a:gd name="T3" fmla="*/ 0 h 901"/>
                <a:gd name="T4" fmla="*/ 283 w 902"/>
                <a:gd name="T5" fmla="*/ 284 h 901"/>
                <a:gd name="T6" fmla="*/ 0 w 902"/>
                <a:gd name="T7" fmla="*/ 284 h 901"/>
                <a:gd name="T8" fmla="*/ 0 w 902"/>
                <a:gd name="T9" fmla="*/ 617 h 901"/>
                <a:gd name="T10" fmla="*/ 283 w 902"/>
                <a:gd name="T11" fmla="*/ 617 h 901"/>
                <a:gd name="T12" fmla="*/ 283 w 902"/>
                <a:gd name="T13" fmla="*/ 901 h 901"/>
                <a:gd name="T14" fmla="*/ 618 w 902"/>
                <a:gd name="T15" fmla="*/ 901 h 901"/>
                <a:gd name="T16" fmla="*/ 618 w 902"/>
                <a:gd name="T17" fmla="*/ 617 h 901"/>
                <a:gd name="T18" fmla="*/ 902 w 902"/>
                <a:gd name="T19" fmla="*/ 617 h 901"/>
                <a:gd name="T20" fmla="*/ 902 w 902"/>
                <a:gd name="T21" fmla="*/ 284 h 901"/>
                <a:gd name="T22" fmla="*/ 618 w 902"/>
                <a:gd name="T23" fmla="*/ 284 h 901"/>
                <a:gd name="T24" fmla="*/ 618 w 902"/>
                <a:gd name="T25" fmla="*/ 0 h 901"/>
                <a:gd name="T26" fmla="*/ 618 w 902"/>
                <a:gd name="T2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901">
                  <a:moveTo>
                    <a:pt x="618" y="0"/>
                  </a:moveTo>
                  <a:lnTo>
                    <a:pt x="283" y="0"/>
                  </a:lnTo>
                  <a:lnTo>
                    <a:pt x="283" y="284"/>
                  </a:lnTo>
                  <a:lnTo>
                    <a:pt x="0" y="284"/>
                  </a:lnTo>
                  <a:lnTo>
                    <a:pt x="0" y="617"/>
                  </a:lnTo>
                  <a:lnTo>
                    <a:pt x="283" y="617"/>
                  </a:lnTo>
                  <a:lnTo>
                    <a:pt x="283" y="901"/>
                  </a:lnTo>
                  <a:lnTo>
                    <a:pt x="618" y="901"/>
                  </a:lnTo>
                  <a:lnTo>
                    <a:pt x="618" y="617"/>
                  </a:lnTo>
                  <a:lnTo>
                    <a:pt x="902" y="617"/>
                  </a:lnTo>
                  <a:lnTo>
                    <a:pt x="902" y="284"/>
                  </a:lnTo>
                  <a:lnTo>
                    <a:pt x="618" y="284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23B9D6">
                <a:alpha val="25098"/>
              </a:srgb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6200000">
            <a:off x="464326" y="2128024"/>
            <a:ext cx="3843984" cy="340690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3000">
                <a:srgbClr val="82C9C5">
                  <a:alpha val="20000"/>
                </a:srgbClr>
              </a:gs>
              <a:gs pos="100000">
                <a:srgbClr val="236FA7">
                  <a:alpha val="47000"/>
                </a:srgbClr>
              </a:gs>
            </a:gsLst>
            <a:lin ang="9600000" scaled="0"/>
          </a:gradFill>
          <a:ln w="889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3187" y="2804975"/>
            <a:ext cx="1915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115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2519" y="4411578"/>
            <a:ext cx="16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7171" y="5302689"/>
            <a:ext cx="377919" cy="350849"/>
          </a:xfrm>
          <a:prstGeom prst="ellipse">
            <a:avLst/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6" grpId="0"/>
      <p:bldP spid="17" grpId="0"/>
      <p:bldP spid="21" grpId="0" animBg="1"/>
      <p:bldP spid="24" grpId="0" animBg="1"/>
      <p:bldP spid="36" grpId="0" animBg="1"/>
      <p:bldP spid="18" grpId="0"/>
      <p:bldP spid="37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8704" y="1443187"/>
            <a:ext cx="2003458" cy="4612583"/>
          </a:xfrm>
          <a:prstGeom prst="roundRect">
            <a:avLst>
              <a:gd name="adj" fmla="val 10667"/>
            </a:avLst>
          </a:prstGeom>
          <a:gradFill>
            <a:gsLst>
              <a:gs pos="0">
                <a:srgbClr val="82C9C5"/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343598" y="1893021"/>
            <a:ext cx="640080" cy="6400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09754" y="3050391"/>
            <a:ext cx="170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陈伟鑫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844819" y="3890012"/>
            <a:ext cx="1637638" cy="1562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数据结构选用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继承累结构封装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不同角色注册登陆的实现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95105" y="1893021"/>
            <a:ext cx="1707768" cy="1526702"/>
            <a:chOff x="3480372" y="3108960"/>
            <a:chExt cx="1707768" cy="1526702"/>
          </a:xfrm>
        </p:grpSpPr>
        <p:sp>
          <p:nvSpPr>
            <p:cNvPr id="22" name="椭圆 21"/>
            <p:cNvSpPr/>
            <p:nvPr/>
          </p:nvSpPr>
          <p:spPr>
            <a:xfrm>
              <a:off x="4014216" y="3108960"/>
              <a:ext cx="640080" cy="640080"/>
            </a:xfrm>
            <a:prstGeom prst="ellipse">
              <a:avLst/>
            </a:prstGeom>
            <a:noFill/>
            <a:ln w="25400">
              <a:solidFill>
                <a:srgbClr val="82C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80372" y="4266330"/>
              <a:ext cx="1707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陈怡飞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37955" y="487137"/>
            <a:ext cx="3630388" cy="806480"/>
            <a:chOff x="4337955" y="487137"/>
            <a:chExt cx="3630388" cy="806480"/>
          </a:xfrm>
        </p:grpSpPr>
        <p:sp>
          <p:nvSpPr>
            <p:cNvPr id="41" name="文本框 40"/>
            <p:cNvSpPr txBox="1"/>
            <p:nvPr/>
          </p:nvSpPr>
          <p:spPr>
            <a:xfrm>
              <a:off x="5342672" y="48713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小组分工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337955" y="930889"/>
              <a:ext cx="3630388" cy="36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  <a:sym typeface="+mn-lt"/>
                </a:rPr>
                <a:t>Group division of labor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97710" y="1842616"/>
            <a:ext cx="1707768" cy="1586384"/>
            <a:chOff x="3476430" y="3108960"/>
            <a:chExt cx="1707768" cy="1586384"/>
          </a:xfrm>
        </p:grpSpPr>
        <p:sp>
          <p:nvSpPr>
            <p:cNvPr id="27" name="椭圆 26"/>
            <p:cNvSpPr/>
            <p:nvPr/>
          </p:nvSpPr>
          <p:spPr>
            <a:xfrm>
              <a:off x="4014216" y="3108960"/>
              <a:ext cx="640080" cy="640080"/>
            </a:xfrm>
            <a:prstGeom prst="ellipse">
              <a:avLst/>
            </a:prstGeom>
            <a:noFill/>
            <a:ln w="25400">
              <a:solidFill>
                <a:srgbClr val="82C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476430" y="4326012"/>
              <a:ext cx="1707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李伟峰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583061" y="1898270"/>
            <a:ext cx="1707768" cy="1526702"/>
            <a:chOff x="3480372" y="3108960"/>
            <a:chExt cx="1707768" cy="1526702"/>
          </a:xfrm>
        </p:grpSpPr>
        <p:sp>
          <p:nvSpPr>
            <p:cNvPr id="50" name="椭圆 49"/>
            <p:cNvSpPr/>
            <p:nvPr/>
          </p:nvSpPr>
          <p:spPr>
            <a:xfrm>
              <a:off x="4014216" y="3108960"/>
              <a:ext cx="640080" cy="640080"/>
            </a:xfrm>
            <a:prstGeom prst="ellipse">
              <a:avLst/>
            </a:prstGeom>
            <a:noFill/>
            <a:ln w="25400">
              <a:solidFill>
                <a:srgbClr val="82C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480372" y="4266330"/>
              <a:ext cx="1707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陈培榕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899535" y="1842616"/>
            <a:ext cx="1707768" cy="1577107"/>
            <a:chOff x="3480372" y="3108960"/>
            <a:chExt cx="1707768" cy="1577107"/>
          </a:xfrm>
        </p:grpSpPr>
        <p:sp>
          <p:nvSpPr>
            <p:cNvPr id="58" name="椭圆 57"/>
            <p:cNvSpPr/>
            <p:nvPr/>
          </p:nvSpPr>
          <p:spPr>
            <a:xfrm>
              <a:off x="4014216" y="3108960"/>
              <a:ext cx="640080" cy="640080"/>
            </a:xfrm>
            <a:prstGeom prst="ellipse">
              <a:avLst/>
            </a:prstGeom>
            <a:noFill/>
            <a:ln w="25400">
              <a:solidFill>
                <a:srgbClr val="82C9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480372" y="4316735"/>
              <a:ext cx="1707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包静萱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64" name="图形 63" descr="聊天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25340" y="1967884"/>
            <a:ext cx="459358" cy="459358"/>
          </a:xfrm>
          <a:prstGeom prst="rect">
            <a:avLst/>
          </a:prstGeom>
        </p:spPr>
      </p:pic>
      <p:pic>
        <p:nvPicPr>
          <p:cNvPr id="66" name="图形 65" descr="云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207" y="1957694"/>
            <a:ext cx="500541" cy="500541"/>
          </a:xfrm>
          <a:prstGeom prst="rect">
            <a:avLst/>
          </a:prstGeom>
        </p:spPr>
      </p:pic>
      <p:pic>
        <p:nvPicPr>
          <p:cNvPr id="68" name="图形 67" descr="云计算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3295" y="1978178"/>
            <a:ext cx="469765" cy="469765"/>
          </a:xfrm>
          <a:prstGeom prst="rect">
            <a:avLst/>
          </a:prstGeom>
        </p:spPr>
      </p:pic>
      <p:pic>
        <p:nvPicPr>
          <p:cNvPr id="70" name="图形 69" descr="计算机 纯色填充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1481" y="1957694"/>
            <a:ext cx="426647" cy="426647"/>
          </a:xfrm>
          <a:prstGeom prst="rect">
            <a:avLst/>
          </a:prstGeom>
        </p:spPr>
      </p:pic>
      <p:pic>
        <p:nvPicPr>
          <p:cNvPr id="72" name="图形 71" descr="数据库 纯色填充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5637" y="1989413"/>
            <a:ext cx="458530" cy="458530"/>
          </a:xfrm>
          <a:prstGeom prst="rect">
            <a:avLst/>
          </a:prstGeom>
        </p:spPr>
      </p:pic>
      <p:sp>
        <p:nvSpPr>
          <p:cNvPr id="73" name="TextBox 40"/>
          <p:cNvSpPr txBox="1"/>
          <p:nvPr/>
        </p:nvSpPr>
        <p:spPr>
          <a:xfrm>
            <a:off x="3130170" y="3890011"/>
            <a:ext cx="1637638" cy="123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数据库建立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数据表建立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数据库操作的实现</a:t>
            </a:r>
            <a:endParaRPr lang="zh-CN" altLang="en-US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4" name="TextBox 40"/>
          <p:cNvSpPr txBox="1"/>
          <p:nvPr/>
        </p:nvSpPr>
        <p:spPr>
          <a:xfrm>
            <a:off x="5332775" y="3894314"/>
            <a:ext cx="1637638" cy="123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网页界面设计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按钮及下拉列表实现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确定和调用样式</a:t>
            </a:r>
            <a:endParaRPr lang="zh-CN" altLang="en-US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5" name="TextBox 40"/>
          <p:cNvSpPr txBox="1"/>
          <p:nvPr/>
        </p:nvSpPr>
        <p:spPr>
          <a:xfrm>
            <a:off x="7618126" y="3890010"/>
            <a:ext cx="1637638" cy="123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个人信息管理功能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管理员信息修改权限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医生筛选功能</a:t>
            </a:r>
            <a:endParaRPr lang="zh-CN" altLang="en-US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6" name="TextBox 40"/>
          <p:cNvSpPr txBox="1"/>
          <p:nvPr/>
        </p:nvSpPr>
        <p:spPr>
          <a:xfrm>
            <a:off x="9934600" y="3890009"/>
            <a:ext cx="1637638" cy="123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在线咨询功能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医疗记录查询功能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预约系统实现</a:t>
            </a:r>
            <a:endParaRPr lang="zh-CN" altLang="en-US" sz="1400" dirty="0">
              <a:solidFill>
                <a:schemeClr val="tx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343598" y="1893021"/>
            <a:ext cx="640080" cy="6400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09754" y="3050391"/>
            <a:ext cx="170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陈伟鑫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844819" y="3890012"/>
            <a:ext cx="1637638" cy="1562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数据结构选用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继承累结构封装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不同角色注册登陆的实现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77780" y="6071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时间安排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68" name="图形 67" descr="云计算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43295" y="1978178"/>
            <a:ext cx="469765" cy="46976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83375" y="1657498"/>
          <a:ext cx="8506085" cy="3543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718"/>
                <a:gridCol w="7181367"/>
              </a:tblGrid>
              <a:tr h="393667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时间节点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完成的工作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6.25-6.27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各成员完成基本软件、模块的配置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6.28-6.30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各成员初步学习基本软件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7.1-7.6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各成员分工学习自己部分内容的相关开发教程，初步开发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敲定开发文档和各自工作方向、前后端协商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7.7-7.13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项目开发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7.10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7.13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前后端联调，过程测试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中期汇报</a:t>
                      </a:r>
                      <a:endParaRPr lang="zh-CN" altLang="en-US" dirty="0"/>
                    </a:p>
                  </a:txBody>
                  <a:tcPr/>
                </a:tc>
              </a:tr>
              <a:tr h="393667">
                <a:tc>
                  <a:txBody>
                    <a:bodyPr/>
                    <a:lstStyle/>
                    <a:p>
                      <a:r>
                        <a:rPr lang="en-US" altLang="zh-CN" dirty="0"/>
                        <a:t>7.14-7.19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功能完善、交互设计、编写文档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73064" y="1074953"/>
            <a:ext cx="3630388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Time arrangement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343598" y="1893021"/>
            <a:ext cx="640080" cy="6400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09754" y="3050391"/>
            <a:ext cx="170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陈伟鑫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844819" y="3890012"/>
            <a:ext cx="1637638" cy="1562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数据结构选用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继承累结构封装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不同角色注册登陆的实现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85521" y="3672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系统架构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68" name="图形 67" descr="云计算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43295" y="1978178"/>
            <a:ext cx="469765" cy="4697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37955" y="930889"/>
            <a:ext cx="3630388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  <a:sym typeface="+mn-lt"/>
              </a:rPr>
              <a:t>System architecture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0991" y="1741152"/>
            <a:ext cx="3416905" cy="2914118"/>
            <a:chOff x="914545" y="2369906"/>
            <a:chExt cx="4033533" cy="2914118"/>
          </a:xfrm>
        </p:grpSpPr>
        <p:sp>
          <p:nvSpPr>
            <p:cNvPr id="4" name="Rectangle 7"/>
            <p:cNvSpPr/>
            <p:nvPr/>
          </p:nvSpPr>
          <p:spPr bwMode="auto">
            <a:xfrm>
              <a:off x="914545" y="2369906"/>
              <a:ext cx="175555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1800" b="1" dirty="0" err="1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Spring+vue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6" name="Rectangle 6"/>
            <p:cNvSpPr/>
            <p:nvPr/>
          </p:nvSpPr>
          <p:spPr bwMode="auto">
            <a:xfrm>
              <a:off x="1258223" y="2730689"/>
              <a:ext cx="3689855" cy="2553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sz="1600" dirty="0">
                  <a:solidFill>
                    <a:srgbClr val="686769"/>
                  </a:solidFill>
                  <a:ea typeface="思源黑体" panose="020B0500000000000000" pitchFamily="34" charset="-122"/>
                  <a:cs typeface="+mn-ea"/>
                </a:rPr>
                <a:t>Spring Boot是由Pivotal团队提供的全新框架，其设计目的是用来简化新Spring应用的初始搭建以及开发过程。该框架使用了特定的方式来进行配置，从而使开发人员不再需要定义样板化的配置。通过这种方式，Spring Boot致力于在蓬勃发展的快速应用开发领域(rapid application development)成为领导者。</a:t>
              </a:r>
              <a:endParaRPr sz="16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endParaRPr>
            </a:p>
          </p:txBody>
        </p:sp>
      </p:grpSp>
      <p:sp>
        <p:nvSpPr>
          <p:cNvPr id="9" name="Rectangle 6"/>
          <p:cNvSpPr/>
          <p:nvPr/>
        </p:nvSpPr>
        <p:spPr bwMode="auto">
          <a:xfrm>
            <a:off x="7167245" y="1892935"/>
            <a:ext cx="3181985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sz="16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</a:rPr>
              <a:t>Vue  是一款用于构建用户界面的 JavaScript 框架。它基于标准 HTML、CSS 和 JavaScript 构建，并提供了一套声明式的、组件化的编程模型，可以高效地开发用户界面。无论是简单还是复杂的界面，Vue 都可以胜任。</a:t>
            </a:r>
            <a:endParaRPr sz="1600" dirty="0">
              <a:solidFill>
                <a:srgbClr val="686769"/>
              </a:solidFill>
              <a:ea typeface="思源黑体" panose="020B0500000000000000" pitchFamily="34" charset="-122"/>
              <a:cs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4801" y="4482867"/>
            <a:ext cx="3626457" cy="1938992"/>
            <a:chOff x="914545" y="2369906"/>
            <a:chExt cx="4280902" cy="1938992"/>
          </a:xfrm>
        </p:grpSpPr>
        <p:sp>
          <p:nvSpPr>
            <p:cNvPr id="11" name="Rectangle 7"/>
            <p:cNvSpPr/>
            <p:nvPr/>
          </p:nvSpPr>
          <p:spPr bwMode="auto">
            <a:xfrm>
              <a:off x="914545" y="2369906"/>
              <a:ext cx="338681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285750" indent="-285750" eaLnBrk="1">
                <a:spcBef>
                  <a:spcPct val="0"/>
                </a:spcBef>
                <a:buSzTx/>
                <a:buFont typeface="Wingdings" panose="05000000000000000000" pitchFamily="2" charset="2"/>
                <a:buChar char="l"/>
              </a:pPr>
              <a:r>
                <a:rPr lang="en-US" altLang="zh-CN" sz="1800" b="1" dirty="0" err="1">
                  <a:gradFill>
                    <a:gsLst>
                      <a:gs pos="0">
                        <a:srgbClr val="82C9C5"/>
                      </a:gs>
                      <a:gs pos="19000">
                        <a:srgbClr val="236FA7"/>
                      </a:gs>
                    </a:gsLst>
                    <a:lin ang="5400000" scaled="0"/>
                  </a:gradFill>
                  <a:latin typeface="思源宋体 CN" panose="02020400000000000000" pitchFamily="18" charset="-122"/>
                  <a:ea typeface="思源宋体 CN" panose="02020400000000000000" pitchFamily="18" charset="-122"/>
                  <a:sym typeface="Helvetica" panose="020B0604020202020204" pitchFamily="34" charset="0"/>
                </a:rPr>
                <a:t>Mysql+Jdbc+MyBatis</a:t>
              </a:r>
              <a:endParaRPr lang="zh-CN" altLang="zh-CN" sz="1800" b="1" dirty="0">
                <a:gradFill>
                  <a:gsLst>
                    <a:gs pos="0">
                      <a:srgbClr val="82C9C5"/>
                    </a:gs>
                    <a:gs pos="19000">
                      <a:srgbClr val="236FA7"/>
                    </a:gs>
                  </a:gsLst>
                  <a:lin ang="5400000" scaled="0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Helvetica" panose="020B0604020202020204" pitchFamily="34" charset="0"/>
              </a:endParaRPr>
            </a:p>
          </p:txBody>
        </p:sp>
        <p:sp>
          <p:nvSpPr>
            <p:cNvPr id="12" name="Rectangle 6"/>
            <p:cNvSpPr/>
            <p:nvPr/>
          </p:nvSpPr>
          <p:spPr bwMode="auto">
            <a:xfrm>
              <a:off x="1439588" y="2739238"/>
              <a:ext cx="3755859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860" rIns="22860">
              <a:spAutoFit/>
            </a:bodyPr>
            <a:lstStyle>
              <a:lvl1pPr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spcBef>
                  <a:spcPts val="2000"/>
                </a:spcBef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defTabSz="2437130" eaLnBrk="0" fontAlgn="base" hangingPunct="0">
                <a:spcBef>
                  <a:spcPts val="2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8500"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US" altLang="zh-CN" sz="1600" dirty="0">
                  <a:solidFill>
                    <a:srgbClr val="686769"/>
                  </a:solidFill>
                  <a:ea typeface="思源黑体" panose="020B0500000000000000" pitchFamily="34" charset="-122"/>
                  <a:cs typeface="+mn-ea"/>
                </a:rPr>
                <a:t>MySQL</a:t>
              </a:r>
              <a:r>
                <a:rPr lang="zh-CN" altLang="en-US" sz="1600" dirty="0">
                  <a:solidFill>
                    <a:srgbClr val="686769"/>
                  </a:solidFill>
                  <a:ea typeface="思源黑体" panose="020B0500000000000000" pitchFamily="34" charset="-122"/>
                  <a:cs typeface="+mn-ea"/>
                </a:rPr>
                <a:t>是一种流行的开源关系型数据库 管理系统，被广泛应用于各种规模的应用程序开发中。它具有高性能、可靠性和可扩展性的特点，适用于处理大量数据和高并发访问的场景。 </a:t>
              </a:r>
              <a:endParaRPr lang="zh-CN" altLang="en-US" sz="1600" dirty="0">
                <a:solidFill>
                  <a:srgbClr val="686769"/>
                </a:solidFill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90" y="2914015"/>
            <a:ext cx="1577975" cy="7937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099" y="4171421"/>
            <a:ext cx="3352467" cy="1248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99" y="5637029"/>
            <a:ext cx="1152686" cy="1105054"/>
          </a:xfrm>
          <a:prstGeom prst="rect">
            <a:avLst/>
          </a:prstGeom>
        </p:spPr>
      </p:pic>
      <p:pic>
        <p:nvPicPr>
          <p:cNvPr id="19" name="图片 18" descr="下载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85" y="1732280"/>
            <a:ext cx="1560830" cy="962025"/>
          </a:xfrm>
          <a:prstGeom prst="rect">
            <a:avLst/>
          </a:prstGeom>
        </p:spPr>
      </p:pic>
      <p:pic>
        <p:nvPicPr>
          <p:cNvPr id="21" name="图片 20" descr="OI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965" y="4526280"/>
            <a:ext cx="1506220" cy="111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0.2"/>
  <p:tag name="RESOURCELIBID" val="432"/>
</p:tagLst>
</file>

<file path=ppt/tags/tag2.xml><?xml version="1.0" encoding="utf-8"?>
<p:tagLst xmlns:p="http://schemas.openxmlformats.org/presentationml/2006/main">
  <p:tag name="PA" val="v5.0.2"/>
  <p:tag name="RESOURCELIBID" val="432"/>
</p:tagLst>
</file>

<file path=ppt/tags/tag3.xml><?xml version="1.0" encoding="utf-8"?>
<p:tagLst xmlns:p="http://schemas.openxmlformats.org/presentationml/2006/main">
  <p:tag name="PA" val="v5.0.2"/>
  <p:tag name="RESOURCELIBID" val="432"/>
</p:tagLst>
</file>

<file path=ppt/tags/tag4.xml><?xml version="1.0" encoding="utf-8"?>
<p:tagLst xmlns:p="http://schemas.openxmlformats.org/presentationml/2006/main">
  <p:tag name="PA" val="v5.0.2"/>
  <p:tag name="RESOURCELIBID" val="432"/>
</p:tagLst>
</file>

<file path=ppt/tags/tag5.xml><?xml version="1.0" encoding="utf-8"?>
<p:tagLst xmlns:p="http://schemas.openxmlformats.org/presentationml/2006/main">
  <p:tag name="PA" val="v5.0.2"/>
  <p:tag name="RESOURCELIBID" val="432"/>
</p:tagLst>
</file>

<file path=ppt/tags/tag6.xml><?xml version="1.0" encoding="utf-8"?>
<p:tagLst xmlns:p="http://schemas.openxmlformats.org/presentationml/2006/main">
  <p:tag name="commondata" val="eyJoZGlkIjoiOGI2YjljNGY3NDIzNmU3NTZlZTk2YjI1NjVlNzhmYWM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3390</Words>
  <Application>WPS 演示</Application>
  <PresentationFormat>宽屏</PresentationFormat>
  <Paragraphs>435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思源黑体</vt:lpstr>
      <vt:lpstr>黑体</vt:lpstr>
      <vt:lpstr>Aparajita</vt:lpstr>
      <vt:lpstr>思源宋体 CN Heavy</vt:lpstr>
      <vt:lpstr>Calibri</vt:lpstr>
      <vt:lpstr>思源宋体 CN</vt:lpstr>
      <vt:lpstr>Helvetica</vt:lpstr>
      <vt:lpstr>Arial Unicode MS</vt:lpstr>
      <vt:lpstr>Calibri Light</vt:lpstr>
      <vt:lpstr>Nirmala UI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医疗</dc:title>
  <dc:creator>第一PPT</dc:creator>
  <cp:keywords>www.1ppt.com</cp:keywords>
  <dc:description>www.1ppt.com</dc:description>
  <cp:lastModifiedBy>浮光掠影</cp:lastModifiedBy>
  <cp:revision>330</cp:revision>
  <dcterms:created xsi:type="dcterms:W3CDTF">2021-04-15T07:04:00Z</dcterms:created>
  <dcterms:modified xsi:type="dcterms:W3CDTF">2024-07-17T14:53:52Z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166661CF79BC4587AEE93795A297AB81_12</vt:lpwstr>
  </property>
  <property fmtid="{D5CDD505-2E9C-101B-9397-08002B2CF9AE}" pid="3" name="KSOProductBuildVer">
    <vt:lpwstr>2052-12.1.0.17147</vt:lpwstr>
  </property>
</Properties>
</file>